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theme/themeOverride1.xml" ContentType="application/vnd.openxmlformats-officedocument.themeOverrid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9"/>
  </p:notesMasterIdLst>
  <p:handoutMasterIdLst>
    <p:handoutMasterId r:id="rId10"/>
  </p:handoutMasterIdLst>
  <p:sldIdLst>
    <p:sldId id="256" r:id="rId3"/>
    <p:sldId id="257" r:id="rId4"/>
    <p:sldId id="258" r:id="rId5"/>
    <p:sldId id="259" r:id="rId6"/>
    <p:sldId id="260" r:id="rId7"/>
    <p:sldId id="261" r:id="rId8"/>
  </p:sldIdLst>
  <p:sldSz cx="12192000" cy="6858000"/>
  <p:notesSz cx="7103745" cy="10234295"/>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B2B2B2"/>
    <a:srgbClr val="202020"/>
    <a:srgbClr val="323232"/>
    <a:srgbClr val="CC3300"/>
    <a:srgbClr val="CC0000"/>
    <a:srgbClr val="FF3300"/>
    <a:srgbClr val="990000"/>
    <a:srgbClr val="FF8D41"/>
    <a:srgbClr val="FF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278" autoAdjust="0"/>
    <p:restoredTop sz="94660"/>
  </p:normalViewPr>
  <p:slideViewPr>
    <p:cSldViewPr snapToGrid="0" showGuides="1">
      <p:cViewPr varScale="1">
        <p:scale>
          <a:sx n="75" d="100"/>
          <a:sy n="75" d="100"/>
        </p:scale>
        <p:origin x="90" y="96"/>
      </p:cViewPr>
      <p:guideLst>
        <p:guide orient="horz" pos="2159"/>
        <p:guide pos="3840"/>
      </p:guideLst>
    </p:cSldViewPr>
  </p:slideViewPr>
  <p:notesTextViewPr>
    <p:cViewPr>
      <p:scale>
        <a:sx n="3" d="2"/>
        <a:sy n="3" d="2"/>
      </p:scale>
      <p:origin x="0" y="0"/>
    </p:cViewPr>
  </p:notesTextViewPr>
  <p:gridSpacing cx="72000" cy="72000"/>
</p:viewPr>
</file>

<file path=ppt/_rels/presentation.xml.rels><?xml version="1.0" encoding="UTF-8" standalone="yes"?>
<Relationships xmlns="http://schemas.openxmlformats.org/package/2006/relationships"><Relationship Id="rId9" Type="http://schemas.openxmlformats.org/officeDocument/2006/relationships/notesMaster" Target="notesMasters/notesMaster1.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 Type="http://schemas.openxmlformats.org/officeDocument/2006/relationships/theme" Target="theme/theme1.xml"/><Relationship Id="rId13" Type="http://schemas.openxmlformats.org/officeDocument/2006/relationships/tableStyles" Target="tableStyles.xml"/><Relationship Id="rId12" Type="http://schemas.openxmlformats.org/officeDocument/2006/relationships/viewProps" Target="viewProps.xml"/><Relationship Id="rId11" Type="http://schemas.openxmlformats.org/officeDocument/2006/relationships/presProps" Target="presProps.xml"/><Relationship Id="rId10" Type="http://schemas.openxmlformats.org/officeDocument/2006/relationships/handoutMaster" Target="handoutMasters/handoutMaster1.xml"/><Relationship Id="rId1" Type="http://schemas.openxmlformats.org/officeDocument/2006/relationships/slideMaster" Target="slideMasters/slide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true"/>
          </p:cNvSpPr>
          <p:nvPr>
            <p:ph type="hdr" sz="quarter"/>
          </p:nvPr>
        </p:nvSpPr>
        <p:spPr>
          <a:xfrm>
            <a:off x="0" y="0"/>
            <a:ext cx="3078290" cy="513492"/>
          </a:xfrm>
          <a:prstGeom prst="rect">
            <a:avLst/>
          </a:prstGeom>
        </p:spPr>
        <p:txBody>
          <a:bodyPr vert="horz" lIns="91440" tIns="45720" rIns="91440" bIns="45720" rtlCol="0"/>
          <a:lstStyle>
            <a:lvl1pPr algn="l">
              <a:defRPr sz="1245"/>
            </a:lvl1pPr>
          </a:lstStyle>
          <a:p>
            <a:endParaRPr lang="zh-CN" altLang="en-US"/>
          </a:p>
        </p:txBody>
      </p:sp>
      <p:sp>
        <p:nvSpPr>
          <p:cNvPr id="3" name="日期占位符 2"/>
          <p:cNvSpPr>
            <a:spLocks noGrp="true"/>
          </p:cNvSpPr>
          <p:nvPr>
            <p:ph type="dt" sz="quarter" idx="1"/>
          </p:nvPr>
        </p:nvSpPr>
        <p:spPr>
          <a:xfrm>
            <a:off x="4023812" y="0"/>
            <a:ext cx="3078290" cy="513492"/>
          </a:xfrm>
          <a:prstGeom prst="rect">
            <a:avLst/>
          </a:prstGeom>
        </p:spPr>
        <p:txBody>
          <a:bodyPr vert="horz" lIns="91440" tIns="45720" rIns="91440" bIns="45720" rtlCol="0"/>
          <a:lstStyle>
            <a:lvl1pPr algn="r">
              <a:defRPr sz="1245"/>
            </a:lvl1pPr>
          </a:lstStyle>
          <a:p>
            <a:fld id="{0F9B84EA-7D68-4D60-9CB1-D50884785D1C}" type="datetimeFigureOut">
              <a:rPr lang="zh-CN" altLang="en-US" smtClean="0"/>
            </a:fld>
            <a:endParaRPr lang="zh-CN" altLang="en-US"/>
          </a:p>
        </p:txBody>
      </p:sp>
      <p:sp>
        <p:nvSpPr>
          <p:cNvPr id="4" name="页脚占位符 3"/>
          <p:cNvSpPr>
            <a:spLocks noGrp="true"/>
          </p:cNvSpPr>
          <p:nvPr>
            <p:ph type="ftr" sz="quarter" idx="2"/>
          </p:nvPr>
        </p:nvSpPr>
        <p:spPr>
          <a:xfrm>
            <a:off x="0" y="9720804"/>
            <a:ext cx="3078290" cy="513491"/>
          </a:xfrm>
          <a:prstGeom prst="rect">
            <a:avLst/>
          </a:prstGeom>
        </p:spPr>
        <p:txBody>
          <a:bodyPr vert="horz" lIns="91440" tIns="45720" rIns="91440" bIns="45720" rtlCol="0" anchor="b"/>
          <a:lstStyle>
            <a:lvl1pPr algn="l">
              <a:defRPr sz="1245"/>
            </a:lvl1pPr>
          </a:lstStyle>
          <a:p>
            <a:endParaRPr lang="zh-CN" altLang="en-US"/>
          </a:p>
        </p:txBody>
      </p:sp>
      <p:sp>
        <p:nvSpPr>
          <p:cNvPr id="5" name="灯片编号占位符 4"/>
          <p:cNvSpPr>
            <a:spLocks noGrp="true"/>
          </p:cNvSpPr>
          <p:nvPr>
            <p:ph type="sldNum" sz="quarter" idx="3"/>
          </p:nvPr>
        </p:nvSpPr>
        <p:spPr>
          <a:xfrm>
            <a:off x="4023812" y="9720804"/>
            <a:ext cx="3078290" cy="513491"/>
          </a:xfrm>
          <a:prstGeom prst="rect">
            <a:avLst/>
          </a:prstGeom>
        </p:spPr>
        <p:txBody>
          <a:bodyPr vert="horz" lIns="91440" tIns="45720" rIns="91440" bIns="45720" rtlCol="0" anchor="b"/>
          <a:lstStyle>
            <a:lvl1pPr algn="r">
              <a:defRPr sz="1245"/>
            </a:lvl1pPr>
          </a:lstStyle>
          <a:p>
            <a:fld id="{8D4E0FC9-F1F8-4FAE-9988-3BA365CFD46F}" type="slidenum">
              <a:rPr lang="zh-CN" altLang="en-US" smtClean="0"/>
            </a:fld>
            <a:endParaRPr lang="zh-CN"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true"/>
          </p:cNvSpPr>
          <p:nvPr>
            <p:ph type="hdr" sz="quarter"/>
          </p:nvPr>
        </p:nvSpPr>
        <p:spPr>
          <a:xfrm>
            <a:off x="0" y="0"/>
            <a:ext cx="3078163" cy="512763"/>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true"/>
          </p:cNvSpPr>
          <p:nvPr>
            <p:ph type="dt" idx="1"/>
          </p:nvPr>
        </p:nvSpPr>
        <p:spPr>
          <a:xfrm>
            <a:off x="4024313" y="0"/>
            <a:ext cx="3078162" cy="512763"/>
          </a:xfrm>
          <a:prstGeom prst="rect">
            <a:avLst/>
          </a:prstGeom>
        </p:spPr>
        <p:txBody>
          <a:bodyPr vert="horz" lIns="91440" tIns="45720" rIns="91440" bIns="45720" rtlCol="0"/>
          <a:lstStyle>
            <a:lvl1pPr algn="r">
              <a:defRPr sz="1200"/>
            </a:lvl1pPr>
          </a:lstStyle>
          <a:p>
            <a:fld id="{D6C8D182-E4C8-4120-9249-FC9774456FFA}" type="datetimeFigureOut">
              <a:rPr lang="zh-CN" altLang="en-US" smtClean="0"/>
            </a:fld>
            <a:endParaRPr lang="zh-CN" altLang="en-US"/>
          </a:p>
        </p:txBody>
      </p:sp>
      <p:sp>
        <p:nvSpPr>
          <p:cNvPr id="4" name="幻灯片图像占位符 3"/>
          <p:cNvSpPr>
            <a:spLocks noGrp="true" noRot="true" noChangeAspect="true"/>
          </p:cNvSpPr>
          <p:nvPr>
            <p:ph type="sldImg" idx="2"/>
          </p:nvPr>
        </p:nvSpPr>
        <p:spPr>
          <a:xfrm>
            <a:off x="482600" y="1279525"/>
            <a:ext cx="6140450" cy="34544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true"/>
          </p:cNvSpPr>
          <p:nvPr>
            <p:ph type="body" sz="quarter" idx="3"/>
          </p:nvPr>
        </p:nvSpPr>
        <p:spPr>
          <a:xfrm>
            <a:off x="711200" y="4926013"/>
            <a:ext cx="5683250" cy="4029075"/>
          </a:xfrm>
          <a:prstGeom prst="rect">
            <a:avLst/>
          </a:prstGeom>
        </p:spPr>
        <p:txBody>
          <a:bodyPr vert="horz" lIns="91440" tIns="45720" rIns="91440" bIns="45720" rtlCol="0"/>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6" name="页脚占位符 5"/>
          <p:cNvSpPr>
            <a:spLocks noGrp="true"/>
          </p:cNvSpPr>
          <p:nvPr>
            <p:ph type="ftr" sz="quarter" idx="4"/>
          </p:nvPr>
        </p:nvSpPr>
        <p:spPr>
          <a:xfrm>
            <a:off x="0" y="9721850"/>
            <a:ext cx="3078163" cy="512763"/>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true"/>
          </p:cNvSpPr>
          <p:nvPr>
            <p:ph type="sldNum" sz="quarter" idx="5"/>
          </p:nvPr>
        </p:nvSpPr>
        <p:spPr>
          <a:xfrm>
            <a:off x="4024313" y="9721850"/>
            <a:ext cx="3078162" cy="512763"/>
          </a:xfrm>
          <a:prstGeom prst="rect">
            <a:avLst/>
          </a:prstGeom>
        </p:spPr>
        <p:txBody>
          <a:bodyPr vert="horz" lIns="91440" tIns="45720" rIns="91440" bIns="45720" rtlCol="0" anchor="b"/>
          <a:lstStyle>
            <a:lvl1pPr algn="r">
              <a:defRPr sz="1200"/>
            </a:lvl1pPr>
          </a:lstStyle>
          <a:p>
            <a:fld id="{85D0DACE-38E0-42D2-9336-2B707D34BC6D}"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7" Type="http://schemas.openxmlformats.org/officeDocument/2006/relationships/tags" Target="../tags/tag44.xml"/><Relationship Id="rId6" Type="http://schemas.openxmlformats.org/officeDocument/2006/relationships/tags" Target="../tags/tag43.xml"/><Relationship Id="rId5" Type="http://schemas.openxmlformats.org/officeDocument/2006/relationships/tags" Target="../tags/tag42.xml"/><Relationship Id="rId4" Type="http://schemas.openxmlformats.org/officeDocument/2006/relationships/tags" Target="../tags/tag41.xml"/><Relationship Id="rId3" Type="http://schemas.openxmlformats.org/officeDocument/2006/relationships/tags" Target="../tags/tag40.xml"/><Relationship Id="rId2" Type="http://schemas.openxmlformats.org/officeDocument/2006/relationships/tags" Target="../tags/tag39.xml"/><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7" Type="http://schemas.openxmlformats.org/officeDocument/2006/relationships/tags" Target="../tags/tag6.xml"/><Relationship Id="rId6" Type="http://schemas.openxmlformats.org/officeDocument/2006/relationships/tags" Target="../tags/tag5.xml"/><Relationship Id="rId5" Type="http://schemas.openxmlformats.org/officeDocument/2006/relationships/tags" Target="../tags/tag4.xml"/><Relationship Id="rId4" Type="http://schemas.openxmlformats.org/officeDocument/2006/relationships/tags" Target="../tags/tag3.xml"/><Relationship Id="rId3" Type="http://schemas.openxmlformats.org/officeDocument/2006/relationships/tags" Target="../tags/tag2.xml"/><Relationship Id="rId2" Type="http://schemas.openxmlformats.org/officeDocument/2006/relationships/tags" Target="../tags/tag1.xml"/><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7" Type="http://schemas.openxmlformats.org/officeDocument/2006/relationships/tags" Target="../tags/tag12.xml"/><Relationship Id="rId6" Type="http://schemas.openxmlformats.org/officeDocument/2006/relationships/tags" Target="../tags/tag11.xml"/><Relationship Id="rId5" Type="http://schemas.openxmlformats.org/officeDocument/2006/relationships/tags" Target="../tags/tag10.xml"/><Relationship Id="rId4" Type="http://schemas.openxmlformats.org/officeDocument/2006/relationships/tags" Target="../tags/tag9.xml"/><Relationship Id="rId3" Type="http://schemas.openxmlformats.org/officeDocument/2006/relationships/tags" Target="../tags/tag8.xml"/><Relationship Id="rId2" Type="http://schemas.openxmlformats.org/officeDocument/2006/relationships/tags" Target="../tags/tag7.xml"/><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9" Type="http://schemas.openxmlformats.org/officeDocument/2006/relationships/tags" Target="../tags/tag20.xml"/><Relationship Id="rId8" Type="http://schemas.openxmlformats.org/officeDocument/2006/relationships/tags" Target="../tags/tag19.xml"/><Relationship Id="rId7" Type="http://schemas.openxmlformats.org/officeDocument/2006/relationships/tags" Target="../tags/tag18.xml"/><Relationship Id="rId6" Type="http://schemas.openxmlformats.org/officeDocument/2006/relationships/tags" Target="../tags/tag17.xml"/><Relationship Id="rId5" Type="http://schemas.openxmlformats.org/officeDocument/2006/relationships/tags" Target="../tags/tag16.xml"/><Relationship Id="rId4" Type="http://schemas.openxmlformats.org/officeDocument/2006/relationships/tags" Target="../tags/tag15.xml"/><Relationship Id="rId3" Type="http://schemas.openxmlformats.org/officeDocument/2006/relationships/tags" Target="../tags/tag14.xml"/><Relationship Id="rId2" Type="http://schemas.openxmlformats.org/officeDocument/2006/relationships/tags" Target="../tags/tag13.xml"/><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7" Type="http://schemas.openxmlformats.org/officeDocument/2006/relationships/tags" Target="../tags/tag26.xml"/><Relationship Id="rId6" Type="http://schemas.openxmlformats.org/officeDocument/2006/relationships/tags" Target="../tags/tag25.xml"/><Relationship Id="rId5" Type="http://schemas.openxmlformats.org/officeDocument/2006/relationships/tags" Target="../tags/tag24.xml"/><Relationship Id="rId4" Type="http://schemas.openxmlformats.org/officeDocument/2006/relationships/tags" Target="../tags/tag23.xml"/><Relationship Id="rId3" Type="http://schemas.openxmlformats.org/officeDocument/2006/relationships/tags" Target="../tags/tag22.xml"/><Relationship Id="rId2" Type="http://schemas.openxmlformats.org/officeDocument/2006/relationships/tags" Target="../tags/tag21.xml"/><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7" Type="http://schemas.openxmlformats.org/officeDocument/2006/relationships/tags" Target="../tags/tag32.xml"/><Relationship Id="rId6" Type="http://schemas.openxmlformats.org/officeDocument/2006/relationships/tags" Target="../tags/tag31.xml"/><Relationship Id="rId5" Type="http://schemas.openxmlformats.org/officeDocument/2006/relationships/tags" Target="../tags/tag30.xml"/><Relationship Id="rId4" Type="http://schemas.openxmlformats.org/officeDocument/2006/relationships/tags" Target="../tags/tag29.xml"/><Relationship Id="rId3" Type="http://schemas.openxmlformats.org/officeDocument/2006/relationships/tags" Target="../tags/tag28.xml"/><Relationship Id="rId2" Type="http://schemas.openxmlformats.org/officeDocument/2006/relationships/tags" Target="../tags/tag27.xml"/><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7" Type="http://schemas.openxmlformats.org/officeDocument/2006/relationships/tags" Target="../tags/tag38.xml"/><Relationship Id="rId6" Type="http://schemas.openxmlformats.org/officeDocument/2006/relationships/tags" Target="../tags/tag37.xml"/><Relationship Id="rId5" Type="http://schemas.openxmlformats.org/officeDocument/2006/relationships/tags" Target="../tags/tag36.xml"/><Relationship Id="rId4" Type="http://schemas.openxmlformats.org/officeDocument/2006/relationships/tags" Target="../tags/tag35.xml"/><Relationship Id="rId3" Type="http://schemas.openxmlformats.org/officeDocument/2006/relationships/tags" Target="../tags/tag34.xml"/><Relationship Id="rId2" Type="http://schemas.openxmlformats.org/officeDocument/2006/relationships/tags" Target="../tags/tag33.xml"/><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6" name="任意多边形: 形状 6"/>
          <p:cNvSpPr/>
          <p:nvPr/>
        </p:nvSpPr>
        <p:spPr>
          <a:xfrm>
            <a:off x="11123613" y="-7938"/>
            <a:ext cx="1068387" cy="1052513"/>
          </a:xfrm>
          <a:custGeom>
            <a:avLst/>
            <a:gdLst>
              <a:gd name="connsiteX0" fmla="*/ 65352 w 1068729"/>
              <a:gd name="connsiteY0" fmla="*/ 0 h 1052118"/>
              <a:gd name="connsiteX1" fmla="*/ 1068729 w 1068729"/>
              <a:gd name="connsiteY1" fmla="*/ 0 h 1052118"/>
              <a:gd name="connsiteX2" fmla="*/ 1068729 w 1068729"/>
              <a:gd name="connsiteY2" fmla="*/ 977750 h 1052118"/>
              <a:gd name="connsiteX3" fmla="*/ 1040113 w 1068729"/>
              <a:gd name="connsiteY3" fmla="*/ 993283 h 1052118"/>
              <a:gd name="connsiteX4" fmla="*/ 748689 w 1068729"/>
              <a:gd name="connsiteY4" fmla="*/ 1052118 h 1052118"/>
              <a:gd name="connsiteX5" fmla="*/ 0 w 1068729"/>
              <a:gd name="connsiteY5" fmla="*/ 303429 h 1052118"/>
              <a:gd name="connsiteX6" fmla="*/ 58836 w 1068729"/>
              <a:gd name="connsiteY6" fmla="*/ 12005 h 10521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068729" h="1052118">
                <a:moveTo>
                  <a:pt x="65352" y="0"/>
                </a:moveTo>
                <a:lnTo>
                  <a:pt x="1068729" y="0"/>
                </a:lnTo>
                <a:lnTo>
                  <a:pt x="1068729" y="977750"/>
                </a:lnTo>
                <a:lnTo>
                  <a:pt x="1040113" y="993283"/>
                </a:lnTo>
                <a:cubicBezTo>
                  <a:pt x="950541" y="1031168"/>
                  <a:pt x="852062" y="1052118"/>
                  <a:pt x="748689" y="1052118"/>
                </a:cubicBezTo>
                <a:cubicBezTo>
                  <a:pt x="335199" y="1052118"/>
                  <a:pt x="0" y="716919"/>
                  <a:pt x="0" y="303429"/>
                </a:cubicBezTo>
                <a:cubicBezTo>
                  <a:pt x="0" y="200056"/>
                  <a:pt x="20950" y="101577"/>
                  <a:pt x="58836" y="12005"/>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buFontTx/>
              <a:buNone/>
              <a:defRPr/>
            </a:pPr>
            <a:endParaRPr lang="zh-CN" altLang="en-US" noProof="1"/>
          </a:p>
        </p:txBody>
      </p:sp>
      <p:sp>
        <p:nvSpPr>
          <p:cNvPr id="7" name="椭圆 7"/>
          <p:cNvSpPr/>
          <p:nvPr/>
        </p:nvSpPr>
        <p:spPr>
          <a:xfrm>
            <a:off x="8029575" y="458788"/>
            <a:ext cx="741363" cy="741362"/>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buFontTx/>
              <a:buNone/>
              <a:defRPr/>
            </a:pPr>
            <a:endParaRPr lang="zh-CN" altLang="en-US" noProof="1"/>
          </a:p>
        </p:txBody>
      </p:sp>
      <p:sp>
        <p:nvSpPr>
          <p:cNvPr id="8" name="任意多边形: 形状 8"/>
          <p:cNvSpPr/>
          <p:nvPr/>
        </p:nvSpPr>
        <p:spPr>
          <a:xfrm>
            <a:off x="3287713" y="-7938"/>
            <a:ext cx="1457325" cy="584201"/>
          </a:xfrm>
          <a:custGeom>
            <a:avLst/>
            <a:gdLst>
              <a:gd name="connsiteX0" fmla="*/ 0 w 1458561"/>
              <a:gd name="connsiteY0" fmla="*/ 0 h 584280"/>
              <a:gd name="connsiteX1" fmla="*/ 1458561 w 1458561"/>
              <a:gd name="connsiteY1" fmla="*/ 0 h 584280"/>
              <a:gd name="connsiteX2" fmla="*/ 1419134 w 1458561"/>
              <a:gd name="connsiteY2" fmla="*/ 127015 h 584280"/>
              <a:gd name="connsiteX3" fmla="*/ 729281 w 1458561"/>
              <a:gd name="connsiteY3" fmla="*/ 584280 h 584280"/>
              <a:gd name="connsiteX4" fmla="*/ 39427 w 1458561"/>
              <a:gd name="connsiteY4" fmla="*/ 127015 h 5842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58561" h="584280">
                <a:moveTo>
                  <a:pt x="0" y="0"/>
                </a:moveTo>
                <a:lnTo>
                  <a:pt x="1458561" y="0"/>
                </a:lnTo>
                <a:lnTo>
                  <a:pt x="1419134" y="127015"/>
                </a:lnTo>
                <a:cubicBezTo>
                  <a:pt x="1305477" y="395731"/>
                  <a:pt x="1039398" y="584280"/>
                  <a:pt x="729281" y="584280"/>
                </a:cubicBezTo>
                <a:cubicBezTo>
                  <a:pt x="419163" y="584280"/>
                  <a:pt x="153084" y="395731"/>
                  <a:pt x="39427" y="127015"/>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buFontTx/>
              <a:buNone/>
              <a:defRPr/>
            </a:pPr>
            <a:endParaRPr lang="zh-CN" altLang="en-US" noProof="1"/>
          </a:p>
        </p:txBody>
      </p:sp>
      <p:sp>
        <p:nvSpPr>
          <p:cNvPr id="9" name="任意多边形: 形状 9"/>
          <p:cNvSpPr/>
          <p:nvPr/>
        </p:nvSpPr>
        <p:spPr>
          <a:xfrm>
            <a:off x="5199063" y="5929313"/>
            <a:ext cx="1828800" cy="938212"/>
          </a:xfrm>
          <a:custGeom>
            <a:avLst/>
            <a:gdLst>
              <a:gd name="connsiteX0" fmla="*/ 1058486 w 2116971"/>
              <a:gd name="connsiteY0" fmla="*/ 0 h 1086707"/>
              <a:gd name="connsiteX1" fmla="*/ 2116971 w 2116971"/>
              <a:gd name="connsiteY1" fmla="*/ 1058486 h 1086707"/>
              <a:gd name="connsiteX2" fmla="*/ 2114126 w 2116971"/>
              <a:gd name="connsiteY2" fmla="*/ 1086707 h 1086707"/>
              <a:gd name="connsiteX3" fmla="*/ 2845 w 2116971"/>
              <a:gd name="connsiteY3" fmla="*/ 1086707 h 1086707"/>
              <a:gd name="connsiteX4" fmla="*/ 0 w 2116971"/>
              <a:gd name="connsiteY4" fmla="*/ 1058486 h 1086707"/>
              <a:gd name="connsiteX5" fmla="*/ 1058486 w 2116971"/>
              <a:gd name="connsiteY5" fmla="*/ 0 h 10867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116971" h="1086707">
                <a:moveTo>
                  <a:pt x="1058486" y="0"/>
                </a:moveTo>
                <a:cubicBezTo>
                  <a:pt x="1643071" y="0"/>
                  <a:pt x="2116971" y="473900"/>
                  <a:pt x="2116971" y="1058486"/>
                </a:cubicBezTo>
                <a:lnTo>
                  <a:pt x="2114126" y="1086707"/>
                </a:lnTo>
                <a:lnTo>
                  <a:pt x="2845" y="1086707"/>
                </a:lnTo>
                <a:lnTo>
                  <a:pt x="0" y="1058486"/>
                </a:lnTo>
                <a:cubicBezTo>
                  <a:pt x="0" y="473900"/>
                  <a:pt x="473899" y="0"/>
                  <a:pt x="1058486"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buFontTx/>
              <a:buNone/>
              <a:defRPr/>
            </a:pPr>
            <a:endParaRPr lang="zh-CN" altLang="en-US" noProof="1"/>
          </a:p>
        </p:txBody>
      </p:sp>
      <p:sp>
        <p:nvSpPr>
          <p:cNvPr id="10" name="任意多边形: 形状 10"/>
          <p:cNvSpPr/>
          <p:nvPr/>
        </p:nvSpPr>
        <p:spPr>
          <a:xfrm>
            <a:off x="10945813" y="6275388"/>
            <a:ext cx="1036637" cy="593725"/>
          </a:xfrm>
          <a:custGeom>
            <a:avLst/>
            <a:gdLst>
              <a:gd name="connsiteX0" fmla="*/ 517890 w 1035780"/>
              <a:gd name="connsiteY0" fmla="*/ 0 h 593238"/>
              <a:gd name="connsiteX1" fmla="*/ 1035780 w 1035780"/>
              <a:gd name="connsiteY1" fmla="*/ 517890 h 593238"/>
              <a:gd name="connsiteX2" fmla="*/ 1028184 w 1035780"/>
              <a:gd name="connsiteY2" fmla="*/ 593238 h 593238"/>
              <a:gd name="connsiteX3" fmla="*/ 7596 w 1035780"/>
              <a:gd name="connsiteY3" fmla="*/ 593238 h 593238"/>
              <a:gd name="connsiteX4" fmla="*/ 0 w 1035780"/>
              <a:gd name="connsiteY4" fmla="*/ 517890 h 593238"/>
              <a:gd name="connsiteX5" fmla="*/ 517890 w 1035780"/>
              <a:gd name="connsiteY5" fmla="*/ 0 h 5932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035780" h="593238">
                <a:moveTo>
                  <a:pt x="517890" y="0"/>
                </a:moveTo>
                <a:cubicBezTo>
                  <a:pt x="803913" y="0"/>
                  <a:pt x="1035780" y="231867"/>
                  <a:pt x="1035780" y="517890"/>
                </a:cubicBezTo>
                <a:lnTo>
                  <a:pt x="1028184" y="593238"/>
                </a:lnTo>
                <a:lnTo>
                  <a:pt x="7596" y="593238"/>
                </a:lnTo>
                <a:lnTo>
                  <a:pt x="0" y="517890"/>
                </a:lnTo>
                <a:cubicBezTo>
                  <a:pt x="0" y="231867"/>
                  <a:pt x="231867" y="0"/>
                  <a:pt x="517890" y="0"/>
                </a:cubicBez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buFontTx/>
              <a:buNone/>
              <a:defRPr/>
            </a:pPr>
            <a:endParaRPr lang="zh-CN" altLang="en-US" noProof="1"/>
          </a:p>
        </p:txBody>
      </p:sp>
      <p:sp>
        <p:nvSpPr>
          <p:cNvPr id="11" name="任意多边形: 形状 11"/>
          <p:cNvSpPr/>
          <p:nvPr/>
        </p:nvSpPr>
        <p:spPr>
          <a:xfrm>
            <a:off x="-19050" y="6184900"/>
            <a:ext cx="787400" cy="673100"/>
          </a:xfrm>
          <a:custGeom>
            <a:avLst/>
            <a:gdLst>
              <a:gd name="connsiteX0" fmla="*/ 269296 w 787186"/>
              <a:gd name="connsiteY0" fmla="*/ 0 h 673570"/>
              <a:gd name="connsiteX1" fmla="*/ 787186 w 787186"/>
              <a:gd name="connsiteY1" fmla="*/ 517890 h 673570"/>
              <a:gd name="connsiteX2" fmla="*/ 776665 w 787186"/>
              <a:gd name="connsiteY2" fmla="*/ 622263 h 673570"/>
              <a:gd name="connsiteX3" fmla="*/ 760738 w 787186"/>
              <a:gd name="connsiteY3" fmla="*/ 673570 h 673570"/>
              <a:gd name="connsiteX4" fmla="*/ 0 w 787186"/>
              <a:gd name="connsiteY4" fmla="*/ 673570 h 673570"/>
              <a:gd name="connsiteX5" fmla="*/ 0 w 787186"/>
              <a:gd name="connsiteY5" fmla="*/ 77450 h 673570"/>
              <a:gd name="connsiteX6" fmla="*/ 67710 w 787186"/>
              <a:gd name="connsiteY6" fmla="*/ 40699 h 673570"/>
              <a:gd name="connsiteX7" fmla="*/ 269296 w 787186"/>
              <a:gd name="connsiteY7" fmla="*/ 0 h 6735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787186" h="673570">
                <a:moveTo>
                  <a:pt x="269296" y="0"/>
                </a:moveTo>
                <a:cubicBezTo>
                  <a:pt x="555319" y="0"/>
                  <a:pt x="787186" y="231867"/>
                  <a:pt x="787186" y="517890"/>
                </a:cubicBezTo>
                <a:cubicBezTo>
                  <a:pt x="787186" y="553643"/>
                  <a:pt x="783563" y="588550"/>
                  <a:pt x="776665" y="622263"/>
                </a:cubicBezTo>
                <a:lnTo>
                  <a:pt x="760738" y="673570"/>
                </a:lnTo>
                <a:lnTo>
                  <a:pt x="0" y="673570"/>
                </a:lnTo>
                <a:lnTo>
                  <a:pt x="0" y="77450"/>
                </a:lnTo>
                <a:lnTo>
                  <a:pt x="67710" y="40699"/>
                </a:lnTo>
                <a:cubicBezTo>
                  <a:pt x="129669" y="14492"/>
                  <a:pt x="197790" y="0"/>
                  <a:pt x="269296" y="0"/>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buFontTx/>
              <a:buNone/>
              <a:defRPr/>
            </a:pPr>
            <a:endParaRPr lang="zh-CN" altLang="en-US" noProof="1"/>
          </a:p>
        </p:txBody>
      </p:sp>
      <p:sp>
        <p:nvSpPr>
          <p:cNvPr id="12" name="KSO_Shape"/>
          <p:cNvSpPr/>
          <p:nvPr/>
        </p:nvSpPr>
        <p:spPr>
          <a:xfrm rot="13141020">
            <a:off x="484188" y="1138238"/>
            <a:ext cx="193675" cy="169862"/>
          </a:xfrm>
          <a:custGeom>
            <a:avLst/>
            <a:gdLst>
              <a:gd name="connsiteX0" fmla="*/ 282090 w 560550"/>
              <a:gd name="connsiteY0" fmla="*/ 0 h 493591"/>
              <a:gd name="connsiteX1" fmla="*/ 307359 w 560550"/>
              <a:gd name="connsiteY1" fmla="*/ 19328 h 493591"/>
              <a:gd name="connsiteX2" fmla="*/ 322151 w 560550"/>
              <a:gd name="connsiteY2" fmla="*/ 46641 h 493591"/>
              <a:gd name="connsiteX3" fmla="*/ 422483 w 560550"/>
              <a:gd name="connsiteY3" fmla="*/ 244308 h 493591"/>
              <a:gd name="connsiteX4" fmla="*/ 421839 w 560550"/>
              <a:gd name="connsiteY4" fmla="*/ 243943 h 493591"/>
              <a:gd name="connsiteX5" fmla="*/ 426075 w 560550"/>
              <a:gd name="connsiteY5" fmla="*/ 252279 h 493591"/>
              <a:gd name="connsiteX6" fmla="*/ 549713 w 560550"/>
              <a:gd name="connsiteY6" fmla="*/ 442022 h 493591"/>
              <a:gd name="connsiteX7" fmla="*/ 553726 w 560550"/>
              <a:gd name="connsiteY7" fmla="*/ 448555 h 493591"/>
              <a:gd name="connsiteX8" fmla="*/ 557360 w 560550"/>
              <a:gd name="connsiteY8" fmla="*/ 480662 h 493591"/>
              <a:gd name="connsiteX9" fmla="*/ 557111 w 560550"/>
              <a:gd name="connsiteY9" fmla="*/ 481348 h 493591"/>
              <a:gd name="connsiteX10" fmla="*/ 527738 w 560550"/>
              <a:gd name="connsiteY10" fmla="*/ 493568 h 493591"/>
              <a:gd name="connsiteX11" fmla="*/ 496688 w 560550"/>
              <a:gd name="connsiteY11" fmla="*/ 492722 h 493591"/>
              <a:gd name="connsiteX12" fmla="*/ 275338 w 560550"/>
              <a:gd name="connsiteY12" fmla="*/ 480778 h 493591"/>
              <a:gd name="connsiteX13" fmla="*/ 275975 w 560550"/>
              <a:gd name="connsiteY13" fmla="*/ 480403 h 493591"/>
              <a:gd name="connsiteX14" fmla="*/ 266629 w 560550"/>
              <a:gd name="connsiteY14" fmla="*/ 479903 h 493591"/>
              <a:gd name="connsiteX15" fmla="*/ 40497 w 560550"/>
              <a:gd name="connsiteY15" fmla="*/ 492105 h 493591"/>
              <a:gd name="connsiteX16" fmla="*/ 32832 w 560550"/>
              <a:gd name="connsiteY16" fmla="*/ 492314 h 493591"/>
              <a:gd name="connsiteX17" fmla="*/ 3210 w 560550"/>
              <a:gd name="connsiteY17" fmla="*/ 479408 h 493591"/>
              <a:gd name="connsiteX18" fmla="*/ 2740 w 560550"/>
              <a:gd name="connsiteY18" fmla="*/ 478849 h 493591"/>
              <a:gd name="connsiteX19" fmla="*/ 6844 w 560550"/>
              <a:gd name="connsiteY19" fmla="*/ 447301 h 493591"/>
              <a:gd name="connsiteX20" fmla="*/ 23102 w 560550"/>
              <a:gd name="connsiteY20" fmla="*/ 420834 h 493591"/>
              <a:gd name="connsiteX21" fmla="*/ 144121 w 560550"/>
              <a:gd name="connsiteY21" fmla="*/ 235111 h 493591"/>
              <a:gd name="connsiteX22" fmla="*/ 144127 w 560550"/>
              <a:gd name="connsiteY22" fmla="*/ 235851 h 493591"/>
              <a:gd name="connsiteX23" fmla="*/ 149231 w 560550"/>
              <a:gd name="connsiteY23" fmla="*/ 228009 h 493591"/>
              <a:gd name="connsiteX24" fmla="*/ 251731 w 560550"/>
              <a:gd name="connsiteY24" fmla="*/ 26070 h 493591"/>
              <a:gd name="connsiteX25" fmla="*/ 255383 w 560550"/>
              <a:gd name="connsiteY25" fmla="*/ 19328 h 493591"/>
              <a:gd name="connsiteX26" fmla="*/ 281371 w 560550"/>
              <a:gd name="connsiteY26" fmla="*/ 127 h 493591"/>
              <a:gd name="connsiteX27" fmla="*/ 282090 w 560550"/>
              <a:gd name="connsiteY27" fmla="*/ 0 h 493591"/>
              <a:gd name="connsiteX0-1" fmla="*/ 282090 w 560550"/>
              <a:gd name="connsiteY0-2" fmla="*/ 0 h 493591"/>
              <a:gd name="connsiteX1-3" fmla="*/ 307359 w 560550"/>
              <a:gd name="connsiteY1-4" fmla="*/ 19328 h 493591"/>
              <a:gd name="connsiteX2-5" fmla="*/ 322151 w 560550"/>
              <a:gd name="connsiteY2-6" fmla="*/ 46641 h 493591"/>
              <a:gd name="connsiteX3-7" fmla="*/ 422483 w 560550"/>
              <a:gd name="connsiteY3-8" fmla="*/ 244308 h 493591"/>
              <a:gd name="connsiteX4-9" fmla="*/ 426075 w 560550"/>
              <a:gd name="connsiteY4-10" fmla="*/ 252279 h 493591"/>
              <a:gd name="connsiteX5-11" fmla="*/ 549713 w 560550"/>
              <a:gd name="connsiteY5-12" fmla="*/ 442022 h 493591"/>
              <a:gd name="connsiteX6-13" fmla="*/ 553726 w 560550"/>
              <a:gd name="connsiteY6-14" fmla="*/ 448555 h 493591"/>
              <a:gd name="connsiteX7-15" fmla="*/ 557360 w 560550"/>
              <a:gd name="connsiteY7-16" fmla="*/ 480662 h 493591"/>
              <a:gd name="connsiteX8-17" fmla="*/ 557111 w 560550"/>
              <a:gd name="connsiteY8-18" fmla="*/ 481348 h 493591"/>
              <a:gd name="connsiteX9-19" fmla="*/ 527738 w 560550"/>
              <a:gd name="connsiteY9-20" fmla="*/ 493568 h 493591"/>
              <a:gd name="connsiteX10-21" fmla="*/ 496688 w 560550"/>
              <a:gd name="connsiteY10-22" fmla="*/ 492722 h 493591"/>
              <a:gd name="connsiteX11-23" fmla="*/ 275338 w 560550"/>
              <a:gd name="connsiteY11-24" fmla="*/ 480778 h 493591"/>
              <a:gd name="connsiteX12-25" fmla="*/ 275975 w 560550"/>
              <a:gd name="connsiteY12-26" fmla="*/ 480403 h 493591"/>
              <a:gd name="connsiteX13-27" fmla="*/ 266629 w 560550"/>
              <a:gd name="connsiteY13-28" fmla="*/ 479903 h 493591"/>
              <a:gd name="connsiteX14-29" fmla="*/ 40497 w 560550"/>
              <a:gd name="connsiteY14-30" fmla="*/ 492105 h 493591"/>
              <a:gd name="connsiteX15-31" fmla="*/ 32832 w 560550"/>
              <a:gd name="connsiteY15-32" fmla="*/ 492314 h 493591"/>
              <a:gd name="connsiteX16-33" fmla="*/ 3210 w 560550"/>
              <a:gd name="connsiteY16-34" fmla="*/ 479408 h 493591"/>
              <a:gd name="connsiteX17-35" fmla="*/ 2740 w 560550"/>
              <a:gd name="connsiteY17-36" fmla="*/ 478849 h 493591"/>
              <a:gd name="connsiteX18-37" fmla="*/ 6844 w 560550"/>
              <a:gd name="connsiteY18-38" fmla="*/ 447301 h 493591"/>
              <a:gd name="connsiteX19-39" fmla="*/ 23102 w 560550"/>
              <a:gd name="connsiteY19-40" fmla="*/ 420834 h 493591"/>
              <a:gd name="connsiteX20-41" fmla="*/ 144121 w 560550"/>
              <a:gd name="connsiteY20-42" fmla="*/ 235111 h 493591"/>
              <a:gd name="connsiteX21-43" fmla="*/ 144127 w 560550"/>
              <a:gd name="connsiteY21-44" fmla="*/ 235851 h 493591"/>
              <a:gd name="connsiteX22-45" fmla="*/ 149231 w 560550"/>
              <a:gd name="connsiteY22-46" fmla="*/ 228009 h 493591"/>
              <a:gd name="connsiteX23-47" fmla="*/ 251731 w 560550"/>
              <a:gd name="connsiteY23-48" fmla="*/ 26070 h 493591"/>
              <a:gd name="connsiteX24-49" fmla="*/ 255383 w 560550"/>
              <a:gd name="connsiteY24-50" fmla="*/ 19328 h 493591"/>
              <a:gd name="connsiteX25-51" fmla="*/ 281371 w 560550"/>
              <a:gd name="connsiteY25-52" fmla="*/ 127 h 493591"/>
              <a:gd name="connsiteX26-53" fmla="*/ 282090 w 560550"/>
              <a:gd name="connsiteY26-54" fmla="*/ 0 h 493591"/>
              <a:gd name="connsiteX0-55" fmla="*/ 282090 w 560550"/>
              <a:gd name="connsiteY0-56" fmla="*/ 0 h 493591"/>
              <a:gd name="connsiteX1-57" fmla="*/ 307359 w 560550"/>
              <a:gd name="connsiteY1-58" fmla="*/ 19328 h 493591"/>
              <a:gd name="connsiteX2-59" fmla="*/ 322151 w 560550"/>
              <a:gd name="connsiteY2-60" fmla="*/ 46641 h 493591"/>
              <a:gd name="connsiteX3-61" fmla="*/ 426075 w 560550"/>
              <a:gd name="connsiteY3-62" fmla="*/ 252279 h 493591"/>
              <a:gd name="connsiteX4-63" fmla="*/ 549713 w 560550"/>
              <a:gd name="connsiteY4-64" fmla="*/ 442022 h 493591"/>
              <a:gd name="connsiteX5-65" fmla="*/ 553726 w 560550"/>
              <a:gd name="connsiteY5-66" fmla="*/ 448555 h 493591"/>
              <a:gd name="connsiteX6-67" fmla="*/ 557360 w 560550"/>
              <a:gd name="connsiteY6-68" fmla="*/ 480662 h 493591"/>
              <a:gd name="connsiteX7-69" fmla="*/ 557111 w 560550"/>
              <a:gd name="connsiteY7-70" fmla="*/ 481348 h 493591"/>
              <a:gd name="connsiteX8-71" fmla="*/ 527738 w 560550"/>
              <a:gd name="connsiteY8-72" fmla="*/ 493568 h 493591"/>
              <a:gd name="connsiteX9-73" fmla="*/ 496688 w 560550"/>
              <a:gd name="connsiteY9-74" fmla="*/ 492722 h 493591"/>
              <a:gd name="connsiteX10-75" fmla="*/ 275338 w 560550"/>
              <a:gd name="connsiteY10-76" fmla="*/ 480778 h 493591"/>
              <a:gd name="connsiteX11-77" fmla="*/ 275975 w 560550"/>
              <a:gd name="connsiteY11-78" fmla="*/ 480403 h 493591"/>
              <a:gd name="connsiteX12-79" fmla="*/ 266629 w 560550"/>
              <a:gd name="connsiteY12-80" fmla="*/ 479903 h 493591"/>
              <a:gd name="connsiteX13-81" fmla="*/ 40497 w 560550"/>
              <a:gd name="connsiteY13-82" fmla="*/ 492105 h 493591"/>
              <a:gd name="connsiteX14-83" fmla="*/ 32832 w 560550"/>
              <a:gd name="connsiteY14-84" fmla="*/ 492314 h 493591"/>
              <a:gd name="connsiteX15-85" fmla="*/ 3210 w 560550"/>
              <a:gd name="connsiteY15-86" fmla="*/ 479408 h 493591"/>
              <a:gd name="connsiteX16-87" fmla="*/ 2740 w 560550"/>
              <a:gd name="connsiteY16-88" fmla="*/ 478849 h 493591"/>
              <a:gd name="connsiteX17-89" fmla="*/ 6844 w 560550"/>
              <a:gd name="connsiteY17-90" fmla="*/ 447301 h 493591"/>
              <a:gd name="connsiteX18-91" fmla="*/ 23102 w 560550"/>
              <a:gd name="connsiteY18-92" fmla="*/ 420834 h 493591"/>
              <a:gd name="connsiteX19-93" fmla="*/ 144121 w 560550"/>
              <a:gd name="connsiteY19-94" fmla="*/ 235111 h 493591"/>
              <a:gd name="connsiteX20-95" fmla="*/ 144127 w 560550"/>
              <a:gd name="connsiteY20-96" fmla="*/ 235851 h 493591"/>
              <a:gd name="connsiteX21-97" fmla="*/ 149231 w 560550"/>
              <a:gd name="connsiteY21-98" fmla="*/ 228009 h 493591"/>
              <a:gd name="connsiteX22-99" fmla="*/ 251731 w 560550"/>
              <a:gd name="connsiteY22-100" fmla="*/ 26070 h 493591"/>
              <a:gd name="connsiteX23-101" fmla="*/ 255383 w 560550"/>
              <a:gd name="connsiteY23-102" fmla="*/ 19328 h 493591"/>
              <a:gd name="connsiteX24-103" fmla="*/ 281371 w 560550"/>
              <a:gd name="connsiteY24-104" fmla="*/ 127 h 493591"/>
              <a:gd name="connsiteX25-105" fmla="*/ 282090 w 560550"/>
              <a:gd name="connsiteY25-106" fmla="*/ 0 h 493591"/>
              <a:gd name="connsiteX0-107" fmla="*/ 282090 w 560550"/>
              <a:gd name="connsiteY0-108" fmla="*/ 0 h 493591"/>
              <a:gd name="connsiteX1-109" fmla="*/ 307359 w 560550"/>
              <a:gd name="connsiteY1-110" fmla="*/ 19328 h 493591"/>
              <a:gd name="connsiteX2-111" fmla="*/ 322151 w 560550"/>
              <a:gd name="connsiteY2-112" fmla="*/ 46641 h 493591"/>
              <a:gd name="connsiteX3-113" fmla="*/ 426075 w 560550"/>
              <a:gd name="connsiteY3-114" fmla="*/ 252279 h 493591"/>
              <a:gd name="connsiteX4-115" fmla="*/ 549713 w 560550"/>
              <a:gd name="connsiteY4-116" fmla="*/ 442022 h 493591"/>
              <a:gd name="connsiteX5-117" fmla="*/ 553726 w 560550"/>
              <a:gd name="connsiteY5-118" fmla="*/ 448555 h 493591"/>
              <a:gd name="connsiteX6-119" fmla="*/ 557360 w 560550"/>
              <a:gd name="connsiteY6-120" fmla="*/ 480662 h 493591"/>
              <a:gd name="connsiteX7-121" fmla="*/ 557111 w 560550"/>
              <a:gd name="connsiteY7-122" fmla="*/ 481348 h 493591"/>
              <a:gd name="connsiteX8-123" fmla="*/ 527738 w 560550"/>
              <a:gd name="connsiteY8-124" fmla="*/ 493568 h 493591"/>
              <a:gd name="connsiteX9-125" fmla="*/ 496688 w 560550"/>
              <a:gd name="connsiteY9-126" fmla="*/ 492722 h 493591"/>
              <a:gd name="connsiteX10-127" fmla="*/ 275338 w 560550"/>
              <a:gd name="connsiteY10-128" fmla="*/ 480778 h 493591"/>
              <a:gd name="connsiteX11-129" fmla="*/ 275975 w 560550"/>
              <a:gd name="connsiteY11-130" fmla="*/ 480403 h 493591"/>
              <a:gd name="connsiteX12-131" fmla="*/ 266629 w 560550"/>
              <a:gd name="connsiteY12-132" fmla="*/ 479903 h 493591"/>
              <a:gd name="connsiteX13-133" fmla="*/ 40497 w 560550"/>
              <a:gd name="connsiteY13-134" fmla="*/ 492105 h 493591"/>
              <a:gd name="connsiteX14-135" fmla="*/ 32832 w 560550"/>
              <a:gd name="connsiteY14-136" fmla="*/ 492314 h 493591"/>
              <a:gd name="connsiteX15-137" fmla="*/ 3210 w 560550"/>
              <a:gd name="connsiteY15-138" fmla="*/ 479408 h 493591"/>
              <a:gd name="connsiteX16-139" fmla="*/ 2740 w 560550"/>
              <a:gd name="connsiteY16-140" fmla="*/ 478849 h 493591"/>
              <a:gd name="connsiteX17-141" fmla="*/ 6844 w 560550"/>
              <a:gd name="connsiteY17-142" fmla="*/ 447301 h 493591"/>
              <a:gd name="connsiteX18-143" fmla="*/ 23102 w 560550"/>
              <a:gd name="connsiteY18-144" fmla="*/ 420834 h 493591"/>
              <a:gd name="connsiteX19-145" fmla="*/ 144121 w 560550"/>
              <a:gd name="connsiteY19-146" fmla="*/ 235111 h 493591"/>
              <a:gd name="connsiteX20-147" fmla="*/ 144127 w 560550"/>
              <a:gd name="connsiteY20-148" fmla="*/ 235851 h 493591"/>
              <a:gd name="connsiteX21-149" fmla="*/ 149231 w 560550"/>
              <a:gd name="connsiteY21-150" fmla="*/ 228009 h 493591"/>
              <a:gd name="connsiteX22-151" fmla="*/ 251731 w 560550"/>
              <a:gd name="connsiteY22-152" fmla="*/ 26070 h 493591"/>
              <a:gd name="connsiteX23-153" fmla="*/ 255383 w 560550"/>
              <a:gd name="connsiteY23-154" fmla="*/ 19328 h 493591"/>
              <a:gd name="connsiteX24-155" fmla="*/ 281371 w 560550"/>
              <a:gd name="connsiteY24-156" fmla="*/ 127 h 493591"/>
              <a:gd name="connsiteX25-157" fmla="*/ 282090 w 560550"/>
              <a:gd name="connsiteY25-158" fmla="*/ 0 h 493591"/>
              <a:gd name="connsiteX0-159" fmla="*/ 282090 w 560550"/>
              <a:gd name="connsiteY0-160" fmla="*/ 0 h 493591"/>
              <a:gd name="connsiteX1-161" fmla="*/ 307359 w 560550"/>
              <a:gd name="connsiteY1-162" fmla="*/ 19328 h 493591"/>
              <a:gd name="connsiteX2-163" fmla="*/ 322151 w 560550"/>
              <a:gd name="connsiteY2-164" fmla="*/ 46641 h 493591"/>
              <a:gd name="connsiteX3-165" fmla="*/ 426075 w 560550"/>
              <a:gd name="connsiteY3-166" fmla="*/ 252279 h 493591"/>
              <a:gd name="connsiteX4-167" fmla="*/ 549713 w 560550"/>
              <a:gd name="connsiteY4-168" fmla="*/ 442022 h 493591"/>
              <a:gd name="connsiteX5-169" fmla="*/ 553726 w 560550"/>
              <a:gd name="connsiteY5-170" fmla="*/ 448555 h 493591"/>
              <a:gd name="connsiteX6-171" fmla="*/ 557360 w 560550"/>
              <a:gd name="connsiteY6-172" fmla="*/ 480662 h 493591"/>
              <a:gd name="connsiteX7-173" fmla="*/ 557111 w 560550"/>
              <a:gd name="connsiteY7-174" fmla="*/ 481348 h 493591"/>
              <a:gd name="connsiteX8-175" fmla="*/ 527738 w 560550"/>
              <a:gd name="connsiteY8-176" fmla="*/ 493568 h 493591"/>
              <a:gd name="connsiteX9-177" fmla="*/ 496688 w 560550"/>
              <a:gd name="connsiteY9-178" fmla="*/ 492722 h 493591"/>
              <a:gd name="connsiteX10-179" fmla="*/ 275338 w 560550"/>
              <a:gd name="connsiteY10-180" fmla="*/ 480778 h 493591"/>
              <a:gd name="connsiteX11-181" fmla="*/ 275975 w 560550"/>
              <a:gd name="connsiteY11-182" fmla="*/ 480403 h 493591"/>
              <a:gd name="connsiteX12-183" fmla="*/ 266629 w 560550"/>
              <a:gd name="connsiteY12-184" fmla="*/ 479903 h 493591"/>
              <a:gd name="connsiteX13-185" fmla="*/ 40497 w 560550"/>
              <a:gd name="connsiteY13-186" fmla="*/ 492105 h 493591"/>
              <a:gd name="connsiteX14-187" fmla="*/ 32832 w 560550"/>
              <a:gd name="connsiteY14-188" fmla="*/ 492314 h 493591"/>
              <a:gd name="connsiteX15-189" fmla="*/ 3210 w 560550"/>
              <a:gd name="connsiteY15-190" fmla="*/ 479408 h 493591"/>
              <a:gd name="connsiteX16-191" fmla="*/ 2740 w 560550"/>
              <a:gd name="connsiteY16-192" fmla="*/ 478849 h 493591"/>
              <a:gd name="connsiteX17-193" fmla="*/ 6844 w 560550"/>
              <a:gd name="connsiteY17-194" fmla="*/ 447301 h 493591"/>
              <a:gd name="connsiteX18-195" fmla="*/ 23102 w 560550"/>
              <a:gd name="connsiteY18-196" fmla="*/ 420834 h 493591"/>
              <a:gd name="connsiteX19-197" fmla="*/ 144121 w 560550"/>
              <a:gd name="connsiteY19-198" fmla="*/ 235111 h 493591"/>
              <a:gd name="connsiteX20-199" fmla="*/ 149231 w 560550"/>
              <a:gd name="connsiteY20-200" fmla="*/ 228009 h 493591"/>
              <a:gd name="connsiteX21-201" fmla="*/ 251731 w 560550"/>
              <a:gd name="connsiteY21-202" fmla="*/ 26070 h 493591"/>
              <a:gd name="connsiteX22-203" fmla="*/ 255383 w 560550"/>
              <a:gd name="connsiteY22-204" fmla="*/ 19328 h 493591"/>
              <a:gd name="connsiteX23-205" fmla="*/ 281371 w 560550"/>
              <a:gd name="connsiteY23-206" fmla="*/ 127 h 493591"/>
              <a:gd name="connsiteX24-207" fmla="*/ 282090 w 560550"/>
              <a:gd name="connsiteY24-208" fmla="*/ 0 h 493591"/>
              <a:gd name="connsiteX0-209" fmla="*/ 282090 w 560550"/>
              <a:gd name="connsiteY0-210" fmla="*/ 0 h 493591"/>
              <a:gd name="connsiteX1-211" fmla="*/ 307359 w 560550"/>
              <a:gd name="connsiteY1-212" fmla="*/ 19328 h 493591"/>
              <a:gd name="connsiteX2-213" fmla="*/ 322151 w 560550"/>
              <a:gd name="connsiteY2-214" fmla="*/ 46641 h 493591"/>
              <a:gd name="connsiteX3-215" fmla="*/ 426075 w 560550"/>
              <a:gd name="connsiteY3-216" fmla="*/ 252279 h 493591"/>
              <a:gd name="connsiteX4-217" fmla="*/ 549713 w 560550"/>
              <a:gd name="connsiteY4-218" fmla="*/ 442022 h 493591"/>
              <a:gd name="connsiteX5-219" fmla="*/ 553726 w 560550"/>
              <a:gd name="connsiteY5-220" fmla="*/ 448555 h 493591"/>
              <a:gd name="connsiteX6-221" fmla="*/ 557360 w 560550"/>
              <a:gd name="connsiteY6-222" fmla="*/ 480662 h 493591"/>
              <a:gd name="connsiteX7-223" fmla="*/ 557111 w 560550"/>
              <a:gd name="connsiteY7-224" fmla="*/ 481348 h 493591"/>
              <a:gd name="connsiteX8-225" fmla="*/ 527738 w 560550"/>
              <a:gd name="connsiteY8-226" fmla="*/ 493568 h 493591"/>
              <a:gd name="connsiteX9-227" fmla="*/ 496688 w 560550"/>
              <a:gd name="connsiteY9-228" fmla="*/ 492722 h 493591"/>
              <a:gd name="connsiteX10-229" fmla="*/ 275338 w 560550"/>
              <a:gd name="connsiteY10-230" fmla="*/ 480778 h 493591"/>
              <a:gd name="connsiteX11-231" fmla="*/ 275975 w 560550"/>
              <a:gd name="connsiteY11-232" fmla="*/ 480403 h 493591"/>
              <a:gd name="connsiteX12-233" fmla="*/ 266629 w 560550"/>
              <a:gd name="connsiteY12-234" fmla="*/ 479903 h 493591"/>
              <a:gd name="connsiteX13-235" fmla="*/ 40497 w 560550"/>
              <a:gd name="connsiteY13-236" fmla="*/ 492105 h 493591"/>
              <a:gd name="connsiteX14-237" fmla="*/ 32832 w 560550"/>
              <a:gd name="connsiteY14-238" fmla="*/ 492314 h 493591"/>
              <a:gd name="connsiteX15-239" fmla="*/ 3210 w 560550"/>
              <a:gd name="connsiteY15-240" fmla="*/ 479408 h 493591"/>
              <a:gd name="connsiteX16-241" fmla="*/ 2740 w 560550"/>
              <a:gd name="connsiteY16-242" fmla="*/ 478849 h 493591"/>
              <a:gd name="connsiteX17-243" fmla="*/ 6844 w 560550"/>
              <a:gd name="connsiteY17-244" fmla="*/ 447301 h 493591"/>
              <a:gd name="connsiteX18-245" fmla="*/ 23102 w 560550"/>
              <a:gd name="connsiteY18-246" fmla="*/ 420834 h 493591"/>
              <a:gd name="connsiteX19-247" fmla="*/ 149231 w 560550"/>
              <a:gd name="connsiteY19-248" fmla="*/ 228009 h 493591"/>
              <a:gd name="connsiteX20-249" fmla="*/ 251731 w 560550"/>
              <a:gd name="connsiteY20-250" fmla="*/ 26070 h 493591"/>
              <a:gd name="connsiteX21-251" fmla="*/ 255383 w 560550"/>
              <a:gd name="connsiteY21-252" fmla="*/ 19328 h 493591"/>
              <a:gd name="connsiteX22-253" fmla="*/ 281371 w 560550"/>
              <a:gd name="connsiteY22-254" fmla="*/ 127 h 493591"/>
              <a:gd name="connsiteX23-255" fmla="*/ 282090 w 560550"/>
              <a:gd name="connsiteY23-256" fmla="*/ 0 h 493591"/>
              <a:gd name="connsiteX0-257" fmla="*/ 282090 w 560550"/>
              <a:gd name="connsiteY0-258" fmla="*/ 0 h 493591"/>
              <a:gd name="connsiteX1-259" fmla="*/ 307359 w 560550"/>
              <a:gd name="connsiteY1-260" fmla="*/ 19328 h 493591"/>
              <a:gd name="connsiteX2-261" fmla="*/ 322151 w 560550"/>
              <a:gd name="connsiteY2-262" fmla="*/ 46641 h 493591"/>
              <a:gd name="connsiteX3-263" fmla="*/ 426075 w 560550"/>
              <a:gd name="connsiteY3-264" fmla="*/ 252279 h 493591"/>
              <a:gd name="connsiteX4-265" fmla="*/ 549713 w 560550"/>
              <a:gd name="connsiteY4-266" fmla="*/ 442022 h 493591"/>
              <a:gd name="connsiteX5-267" fmla="*/ 553726 w 560550"/>
              <a:gd name="connsiteY5-268" fmla="*/ 448555 h 493591"/>
              <a:gd name="connsiteX6-269" fmla="*/ 557360 w 560550"/>
              <a:gd name="connsiteY6-270" fmla="*/ 480662 h 493591"/>
              <a:gd name="connsiteX7-271" fmla="*/ 557111 w 560550"/>
              <a:gd name="connsiteY7-272" fmla="*/ 481348 h 493591"/>
              <a:gd name="connsiteX8-273" fmla="*/ 527738 w 560550"/>
              <a:gd name="connsiteY8-274" fmla="*/ 493568 h 493591"/>
              <a:gd name="connsiteX9-275" fmla="*/ 496688 w 560550"/>
              <a:gd name="connsiteY9-276" fmla="*/ 492722 h 493591"/>
              <a:gd name="connsiteX10-277" fmla="*/ 275338 w 560550"/>
              <a:gd name="connsiteY10-278" fmla="*/ 480778 h 493591"/>
              <a:gd name="connsiteX11-279" fmla="*/ 275975 w 560550"/>
              <a:gd name="connsiteY11-280" fmla="*/ 480403 h 493591"/>
              <a:gd name="connsiteX12-281" fmla="*/ 266629 w 560550"/>
              <a:gd name="connsiteY12-282" fmla="*/ 479903 h 493591"/>
              <a:gd name="connsiteX13-283" fmla="*/ 40497 w 560550"/>
              <a:gd name="connsiteY13-284" fmla="*/ 492105 h 493591"/>
              <a:gd name="connsiteX14-285" fmla="*/ 32832 w 560550"/>
              <a:gd name="connsiteY14-286" fmla="*/ 492314 h 493591"/>
              <a:gd name="connsiteX15-287" fmla="*/ 3210 w 560550"/>
              <a:gd name="connsiteY15-288" fmla="*/ 479408 h 493591"/>
              <a:gd name="connsiteX16-289" fmla="*/ 2740 w 560550"/>
              <a:gd name="connsiteY16-290" fmla="*/ 478849 h 493591"/>
              <a:gd name="connsiteX17-291" fmla="*/ 6844 w 560550"/>
              <a:gd name="connsiteY17-292" fmla="*/ 447301 h 493591"/>
              <a:gd name="connsiteX18-293" fmla="*/ 23102 w 560550"/>
              <a:gd name="connsiteY18-294" fmla="*/ 420834 h 493591"/>
              <a:gd name="connsiteX19-295" fmla="*/ 149231 w 560550"/>
              <a:gd name="connsiteY19-296" fmla="*/ 228009 h 493591"/>
              <a:gd name="connsiteX20-297" fmla="*/ 251731 w 560550"/>
              <a:gd name="connsiteY20-298" fmla="*/ 26070 h 493591"/>
              <a:gd name="connsiteX21-299" fmla="*/ 255383 w 560550"/>
              <a:gd name="connsiteY21-300" fmla="*/ 19328 h 493591"/>
              <a:gd name="connsiteX22-301" fmla="*/ 281371 w 560550"/>
              <a:gd name="connsiteY22-302" fmla="*/ 127 h 493591"/>
              <a:gd name="connsiteX23-303" fmla="*/ 282090 w 560550"/>
              <a:gd name="connsiteY23-304" fmla="*/ 0 h 493591"/>
              <a:gd name="connsiteX0-305" fmla="*/ 282090 w 560550"/>
              <a:gd name="connsiteY0-306" fmla="*/ 0 h 493591"/>
              <a:gd name="connsiteX1-307" fmla="*/ 307359 w 560550"/>
              <a:gd name="connsiteY1-308" fmla="*/ 19328 h 493591"/>
              <a:gd name="connsiteX2-309" fmla="*/ 322151 w 560550"/>
              <a:gd name="connsiteY2-310" fmla="*/ 46641 h 493591"/>
              <a:gd name="connsiteX3-311" fmla="*/ 426075 w 560550"/>
              <a:gd name="connsiteY3-312" fmla="*/ 252279 h 493591"/>
              <a:gd name="connsiteX4-313" fmla="*/ 549713 w 560550"/>
              <a:gd name="connsiteY4-314" fmla="*/ 442022 h 493591"/>
              <a:gd name="connsiteX5-315" fmla="*/ 553726 w 560550"/>
              <a:gd name="connsiteY5-316" fmla="*/ 448555 h 493591"/>
              <a:gd name="connsiteX6-317" fmla="*/ 557360 w 560550"/>
              <a:gd name="connsiteY6-318" fmla="*/ 480662 h 493591"/>
              <a:gd name="connsiteX7-319" fmla="*/ 557111 w 560550"/>
              <a:gd name="connsiteY7-320" fmla="*/ 481348 h 493591"/>
              <a:gd name="connsiteX8-321" fmla="*/ 527738 w 560550"/>
              <a:gd name="connsiteY8-322" fmla="*/ 493568 h 493591"/>
              <a:gd name="connsiteX9-323" fmla="*/ 496688 w 560550"/>
              <a:gd name="connsiteY9-324" fmla="*/ 492722 h 493591"/>
              <a:gd name="connsiteX10-325" fmla="*/ 275338 w 560550"/>
              <a:gd name="connsiteY10-326" fmla="*/ 480778 h 493591"/>
              <a:gd name="connsiteX11-327" fmla="*/ 266629 w 560550"/>
              <a:gd name="connsiteY11-328" fmla="*/ 479903 h 493591"/>
              <a:gd name="connsiteX12-329" fmla="*/ 40497 w 560550"/>
              <a:gd name="connsiteY12-330" fmla="*/ 492105 h 493591"/>
              <a:gd name="connsiteX13-331" fmla="*/ 32832 w 560550"/>
              <a:gd name="connsiteY13-332" fmla="*/ 492314 h 493591"/>
              <a:gd name="connsiteX14-333" fmla="*/ 3210 w 560550"/>
              <a:gd name="connsiteY14-334" fmla="*/ 479408 h 493591"/>
              <a:gd name="connsiteX15-335" fmla="*/ 2740 w 560550"/>
              <a:gd name="connsiteY15-336" fmla="*/ 478849 h 493591"/>
              <a:gd name="connsiteX16-337" fmla="*/ 6844 w 560550"/>
              <a:gd name="connsiteY16-338" fmla="*/ 447301 h 493591"/>
              <a:gd name="connsiteX17-339" fmla="*/ 23102 w 560550"/>
              <a:gd name="connsiteY17-340" fmla="*/ 420834 h 493591"/>
              <a:gd name="connsiteX18-341" fmla="*/ 149231 w 560550"/>
              <a:gd name="connsiteY18-342" fmla="*/ 228009 h 493591"/>
              <a:gd name="connsiteX19-343" fmla="*/ 251731 w 560550"/>
              <a:gd name="connsiteY19-344" fmla="*/ 26070 h 493591"/>
              <a:gd name="connsiteX20-345" fmla="*/ 255383 w 560550"/>
              <a:gd name="connsiteY20-346" fmla="*/ 19328 h 493591"/>
              <a:gd name="connsiteX21-347" fmla="*/ 281371 w 560550"/>
              <a:gd name="connsiteY21-348" fmla="*/ 127 h 493591"/>
              <a:gd name="connsiteX22-349" fmla="*/ 282090 w 560550"/>
              <a:gd name="connsiteY22-350" fmla="*/ 0 h 493591"/>
              <a:gd name="connsiteX0-351" fmla="*/ 282090 w 560550"/>
              <a:gd name="connsiteY0-352" fmla="*/ 0 h 493591"/>
              <a:gd name="connsiteX1-353" fmla="*/ 307359 w 560550"/>
              <a:gd name="connsiteY1-354" fmla="*/ 19328 h 493591"/>
              <a:gd name="connsiteX2-355" fmla="*/ 322151 w 560550"/>
              <a:gd name="connsiteY2-356" fmla="*/ 46641 h 493591"/>
              <a:gd name="connsiteX3-357" fmla="*/ 426075 w 560550"/>
              <a:gd name="connsiteY3-358" fmla="*/ 252279 h 493591"/>
              <a:gd name="connsiteX4-359" fmla="*/ 549713 w 560550"/>
              <a:gd name="connsiteY4-360" fmla="*/ 442022 h 493591"/>
              <a:gd name="connsiteX5-361" fmla="*/ 553726 w 560550"/>
              <a:gd name="connsiteY5-362" fmla="*/ 448555 h 493591"/>
              <a:gd name="connsiteX6-363" fmla="*/ 557360 w 560550"/>
              <a:gd name="connsiteY6-364" fmla="*/ 480662 h 493591"/>
              <a:gd name="connsiteX7-365" fmla="*/ 557111 w 560550"/>
              <a:gd name="connsiteY7-366" fmla="*/ 481348 h 493591"/>
              <a:gd name="connsiteX8-367" fmla="*/ 527738 w 560550"/>
              <a:gd name="connsiteY8-368" fmla="*/ 493568 h 493591"/>
              <a:gd name="connsiteX9-369" fmla="*/ 496688 w 560550"/>
              <a:gd name="connsiteY9-370" fmla="*/ 492722 h 493591"/>
              <a:gd name="connsiteX10-371" fmla="*/ 266629 w 560550"/>
              <a:gd name="connsiteY10-372" fmla="*/ 479903 h 493591"/>
              <a:gd name="connsiteX11-373" fmla="*/ 40497 w 560550"/>
              <a:gd name="connsiteY11-374" fmla="*/ 492105 h 493591"/>
              <a:gd name="connsiteX12-375" fmla="*/ 32832 w 560550"/>
              <a:gd name="connsiteY12-376" fmla="*/ 492314 h 493591"/>
              <a:gd name="connsiteX13-377" fmla="*/ 3210 w 560550"/>
              <a:gd name="connsiteY13-378" fmla="*/ 479408 h 493591"/>
              <a:gd name="connsiteX14-379" fmla="*/ 2740 w 560550"/>
              <a:gd name="connsiteY14-380" fmla="*/ 478849 h 493591"/>
              <a:gd name="connsiteX15-381" fmla="*/ 6844 w 560550"/>
              <a:gd name="connsiteY15-382" fmla="*/ 447301 h 493591"/>
              <a:gd name="connsiteX16-383" fmla="*/ 23102 w 560550"/>
              <a:gd name="connsiteY16-384" fmla="*/ 420834 h 493591"/>
              <a:gd name="connsiteX17-385" fmla="*/ 149231 w 560550"/>
              <a:gd name="connsiteY17-386" fmla="*/ 228009 h 493591"/>
              <a:gd name="connsiteX18-387" fmla="*/ 251731 w 560550"/>
              <a:gd name="connsiteY18-388" fmla="*/ 26070 h 493591"/>
              <a:gd name="connsiteX19-389" fmla="*/ 255383 w 560550"/>
              <a:gd name="connsiteY19-390" fmla="*/ 19328 h 493591"/>
              <a:gd name="connsiteX20-391" fmla="*/ 281371 w 560550"/>
              <a:gd name="connsiteY20-392" fmla="*/ 127 h 493591"/>
              <a:gd name="connsiteX21-393" fmla="*/ 282090 w 560550"/>
              <a:gd name="connsiteY21-394" fmla="*/ 0 h 493591"/>
              <a:gd name="connsiteX0-395" fmla="*/ 282090 w 560550"/>
              <a:gd name="connsiteY0-396" fmla="*/ 0 h 493591"/>
              <a:gd name="connsiteX1-397" fmla="*/ 307359 w 560550"/>
              <a:gd name="connsiteY1-398" fmla="*/ 19328 h 493591"/>
              <a:gd name="connsiteX2-399" fmla="*/ 322151 w 560550"/>
              <a:gd name="connsiteY2-400" fmla="*/ 46641 h 493591"/>
              <a:gd name="connsiteX3-401" fmla="*/ 426075 w 560550"/>
              <a:gd name="connsiteY3-402" fmla="*/ 252279 h 493591"/>
              <a:gd name="connsiteX4-403" fmla="*/ 549713 w 560550"/>
              <a:gd name="connsiteY4-404" fmla="*/ 442022 h 493591"/>
              <a:gd name="connsiteX5-405" fmla="*/ 553726 w 560550"/>
              <a:gd name="connsiteY5-406" fmla="*/ 448555 h 493591"/>
              <a:gd name="connsiteX6-407" fmla="*/ 557360 w 560550"/>
              <a:gd name="connsiteY6-408" fmla="*/ 480662 h 493591"/>
              <a:gd name="connsiteX7-409" fmla="*/ 557111 w 560550"/>
              <a:gd name="connsiteY7-410" fmla="*/ 481348 h 493591"/>
              <a:gd name="connsiteX8-411" fmla="*/ 527738 w 560550"/>
              <a:gd name="connsiteY8-412" fmla="*/ 493568 h 493591"/>
              <a:gd name="connsiteX9-413" fmla="*/ 496688 w 560550"/>
              <a:gd name="connsiteY9-414" fmla="*/ 492722 h 493591"/>
              <a:gd name="connsiteX10-415" fmla="*/ 266629 w 560550"/>
              <a:gd name="connsiteY10-416" fmla="*/ 479903 h 493591"/>
              <a:gd name="connsiteX11-417" fmla="*/ 40497 w 560550"/>
              <a:gd name="connsiteY11-418" fmla="*/ 492105 h 493591"/>
              <a:gd name="connsiteX12-419" fmla="*/ 32832 w 560550"/>
              <a:gd name="connsiteY12-420" fmla="*/ 492314 h 493591"/>
              <a:gd name="connsiteX13-421" fmla="*/ 3210 w 560550"/>
              <a:gd name="connsiteY13-422" fmla="*/ 479408 h 493591"/>
              <a:gd name="connsiteX14-423" fmla="*/ 2740 w 560550"/>
              <a:gd name="connsiteY14-424" fmla="*/ 478849 h 493591"/>
              <a:gd name="connsiteX15-425" fmla="*/ 6844 w 560550"/>
              <a:gd name="connsiteY15-426" fmla="*/ 447301 h 493591"/>
              <a:gd name="connsiteX16-427" fmla="*/ 23102 w 560550"/>
              <a:gd name="connsiteY16-428" fmla="*/ 420834 h 493591"/>
              <a:gd name="connsiteX17-429" fmla="*/ 149231 w 560550"/>
              <a:gd name="connsiteY17-430" fmla="*/ 228009 h 493591"/>
              <a:gd name="connsiteX18-431" fmla="*/ 251731 w 560550"/>
              <a:gd name="connsiteY18-432" fmla="*/ 26070 h 493591"/>
              <a:gd name="connsiteX19-433" fmla="*/ 255383 w 560550"/>
              <a:gd name="connsiteY19-434" fmla="*/ 19328 h 493591"/>
              <a:gd name="connsiteX20-435" fmla="*/ 281371 w 560550"/>
              <a:gd name="connsiteY20-436" fmla="*/ 127 h 493591"/>
              <a:gd name="connsiteX21-437" fmla="*/ 282090 w 560550"/>
              <a:gd name="connsiteY21-438" fmla="*/ 0 h 493591"/>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 ang="0">
                <a:pos x="connsiteX9-19" y="connsiteY9-20"/>
              </a:cxn>
              <a:cxn ang="0">
                <a:pos x="connsiteX10-21" y="connsiteY10-22"/>
              </a:cxn>
              <a:cxn ang="0">
                <a:pos x="connsiteX11-23" y="connsiteY11-24"/>
              </a:cxn>
              <a:cxn ang="0">
                <a:pos x="connsiteX12-25" y="connsiteY12-26"/>
              </a:cxn>
              <a:cxn ang="0">
                <a:pos x="connsiteX13-27" y="connsiteY13-28"/>
              </a:cxn>
              <a:cxn ang="0">
                <a:pos x="connsiteX14-29" y="connsiteY14-30"/>
              </a:cxn>
              <a:cxn ang="0">
                <a:pos x="connsiteX15-31" y="connsiteY15-32"/>
              </a:cxn>
              <a:cxn ang="0">
                <a:pos x="connsiteX16-33" y="connsiteY16-34"/>
              </a:cxn>
              <a:cxn ang="0">
                <a:pos x="connsiteX17-35" y="connsiteY17-36"/>
              </a:cxn>
              <a:cxn ang="0">
                <a:pos x="connsiteX18-37" y="connsiteY18-38"/>
              </a:cxn>
              <a:cxn ang="0">
                <a:pos x="connsiteX19-39" y="connsiteY19-40"/>
              </a:cxn>
              <a:cxn ang="0">
                <a:pos x="connsiteX20-41" y="connsiteY20-42"/>
              </a:cxn>
              <a:cxn ang="0">
                <a:pos x="connsiteX21-43" y="connsiteY21-44"/>
              </a:cxn>
            </a:cxnLst>
            <a:rect l="l" t="t" r="r" b="b"/>
            <a:pathLst>
              <a:path w="560550" h="493591">
                <a:moveTo>
                  <a:pt x="282090" y="0"/>
                </a:moveTo>
                <a:cubicBezTo>
                  <a:pt x="291235" y="0"/>
                  <a:pt x="300381" y="6443"/>
                  <a:pt x="307359" y="19328"/>
                </a:cubicBezTo>
                <a:lnTo>
                  <a:pt x="322151" y="46641"/>
                </a:lnTo>
                <a:cubicBezTo>
                  <a:pt x="341937" y="85466"/>
                  <a:pt x="388148" y="186382"/>
                  <a:pt x="426075" y="252279"/>
                </a:cubicBezTo>
                <a:cubicBezTo>
                  <a:pt x="464002" y="318176"/>
                  <a:pt x="528438" y="409309"/>
                  <a:pt x="549713" y="442022"/>
                </a:cubicBezTo>
                <a:lnTo>
                  <a:pt x="553726" y="448555"/>
                </a:lnTo>
                <a:cubicBezTo>
                  <a:pt x="561598" y="461368"/>
                  <a:pt x="562451" y="472766"/>
                  <a:pt x="557360" y="480662"/>
                </a:cubicBezTo>
                <a:cubicBezTo>
                  <a:pt x="557347" y="480929"/>
                  <a:pt x="557231" y="481140"/>
                  <a:pt x="557111" y="481348"/>
                </a:cubicBezTo>
                <a:cubicBezTo>
                  <a:pt x="552538" y="489268"/>
                  <a:pt x="542386" y="493968"/>
                  <a:pt x="527738" y="493568"/>
                </a:cubicBezTo>
                <a:lnTo>
                  <a:pt x="496688" y="492722"/>
                </a:lnTo>
                <a:cubicBezTo>
                  <a:pt x="453170" y="490445"/>
                  <a:pt x="342661" y="480006"/>
                  <a:pt x="266629" y="479903"/>
                </a:cubicBezTo>
                <a:cubicBezTo>
                  <a:pt x="190597" y="479800"/>
                  <a:pt x="79463" y="490037"/>
                  <a:pt x="40497" y="492105"/>
                </a:cubicBezTo>
                <a:lnTo>
                  <a:pt x="32832" y="492314"/>
                </a:lnTo>
                <a:cubicBezTo>
                  <a:pt x="17800" y="492724"/>
                  <a:pt x="7502" y="487764"/>
                  <a:pt x="3210" y="479408"/>
                </a:cubicBezTo>
                <a:cubicBezTo>
                  <a:pt x="2985" y="479262"/>
                  <a:pt x="2860" y="479056"/>
                  <a:pt x="2740" y="478849"/>
                </a:cubicBezTo>
                <a:cubicBezTo>
                  <a:pt x="-1833" y="470928"/>
                  <a:pt x="-826" y="459787"/>
                  <a:pt x="6844" y="447301"/>
                </a:cubicBezTo>
                <a:lnTo>
                  <a:pt x="23102" y="420834"/>
                </a:lnTo>
                <a:cubicBezTo>
                  <a:pt x="46833" y="384285"/>
                  <a:pt x="111126" y="293803"/>
                  <a:pt x="149231" y="228009"/>
                </a:cubicBezTo>
                <a:cubicBezTo>
                  <a:pt x="187336" y="162215"/>
                  <a:pt x="234039" y="60850"/>
                  <a:pt x="251731" y="26070"/>
                </a:cubicBezTo>
                <a:lnTo>
                  <a:pt x="255383" y="19328"/>
                </a:lnTo>
                <a:cubicBezTo>
                  <a:pt x="262543" y="6104"/>
                  <a:pt x="271988" y="-334"/>
                  <a:pt x="281371" y="127"/>
                </a:cubicBezTo>
                <a:cubicBezTo>
                  <a:pt x="281609" y="5"/>
                  <a:pt x="281850" y="0"/>
                  <a:pt x="282090"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buFontTx/>
              <a:buNone/>
              <a:defRPr/>
            </a:pPr>
            <a:endParaRPr lang="zh-CN" altLang="en-US" noProof="1">
              <a:solidFill>
                <a:srgbClr val="FFFFFF"/>
              </a:solidFill>
              <a:cs typeface="Arial" panose="02080604020202020204" pitchFamily="34" charset="0"/>
            </a:endParaRPr>
          </a:p>
        </p:txBody>
      </p:sp>
      <p:sp>
        <p:nvSpPr>
          <p:cNvPr id="13" name="KSO_Shape"/>
          <p:cNvSpPr/>
          <p:nvPr/>
        </p:nvSpPr>
        <p:spPr>
          <a:xfrm rot="17100000">
            <a:off x="822325" y="3236913"/>
            <a:ext cx="215900" cy="190500"/>
          </a:xfrm>
          <a:custGeom>
            <a:avLst/>
            <a:gdLst>
              <a:gd name="connsiteX0" fmla="*/ 282090 w 560550"/>
              <a:gd name="connsiteY0" fmla="*/ 0 h 493591"/>
              <a:gd name="connsiteX1" fmla="*/ 307359 w 560550"/>
              <a:gd name="connsiteY1" fmla="*/ 19328 h 493591"/>
              <a:gd name="connsiteX2" fmla="*/ 322151 w 560550"/>
              <a:gd name="connsiteY2" fmla="*/ 46641 h 493591"/>
              <a:gd name="connsiteX3" fmla="*/ 422483 w 560550"/>
              <a:gd name="connsiteY3" fmla="*/ 244308 h 493591"/>
              <a:gd name="connsiteX4" fmla="*/ 421839 w 560550"/>
              <a:gd name="connsiteY4" fmla="*/ 243943 h 493591"/>
              <a:gd name="connsiteX5" fmla="*/ 426075 w 560550"/>
              <a:gd name="connsiteY5" fmla="*/ 252279 h 493591"/>
              <a:gd name="connsiteX6" fmla="*/ 549713 w 560550"/>
              <a:gd name="connsiteY6" fmla="*/ 442022 h 493591"/>
              <a:gd name="connsiteX7" fmla="*/ 553726 w 560550"/>
              <a:gd name="connsiteY7" fmla="*/ 448555 h 493591"/>
              <a:gd name="connsiteX8" fmla="*/ 557360 w 560550"/>
              <a:gd name="connsiteY8" fmla="*/ 480662 h 493591"/>
              <a:gd name="connsiteX9" fmla="*/ 557111 w 560550"/>
              <a:gd name="connsiteY9" fmla="*/ 481348 h 493591"/>
              <a:gd name="connsiteX10" fmla="*/ 527738 w 560550"/>
              <a:gd name="connsiteY10" fmla="*/ 493568 h 493591"/>
              <a:gd name="connsiteX11" fmla="*/ 496688 w 560550"/>
              <a:gd name="connsiteY11" fmla="*/ 492722 h 493591"/>
              <a:gd name="connsiteX12" fmla="*/ 275338 w 560550"/>
              <a:gd name="connsiteY12" fmla="*/ 480778 h 493591"/>
              <a:gd name="connsiteX13" fmla="*/ 275975 w 560550"/>
              <a:gd name="connsiteY13" fmla="*/ 480403 h 493591"/>
              <a:gd name="connsiteX14" fmla="*/ 266629 w 560550"/>
              <a:gd name="connsiteY14" fmla="*/ 479903 h 493591"/>
              <a:gd name="connsiteX15" fmla="*/ 40497 w 560550"/>
              <a:gd name="connsiteY15" fmla="*/ 492105 h 493591"/>
              <a:gd name="connsiteX16" fmla="*/ 32832 w 560550"/>
              <a:gd name="connsiteY16" fmla="*/ 492314 h 493591"/>
              <a:gd name="connsiteX17" fmla="*/ 3210 w 560550"/>
              <a:gd name="connsiteY17" fmla="*/ 479408 h 493591"/>
              <a:gd name="connsiteX18" fmla="*/ 2740 w 560550"/>
              <a:gd name="connsiteY18" fmla="*/ 478849 h 493591"/>
              <a:gd name="connsiteX19" fmla="*/ 6844 w 560550"/>
              <a:gd name="connsiteY19" fmla="*/ 447301 h 493591"/>
              <a:gd name="connsiteX20" fmla="*/ 23102 w 560550"/>
              <a:gd name="connsiteY20" fmla="*/ 420834 h 493591"/>
              <a:gd name="connsiteX21" fmla="*/ 144121 w 560550"/>
              <a:gd name="connsiteY21" fmla="*/ 235111 h 493591"/>
              <a:gd name="connsiteX22" fmla="*/ 144127 w 560550"/>
              <a:gd name="connsiteY22" fmla="*/ 235851 h 493591"/>
              <a:gd name="connsiteX23" fmla="*/ 149231 w 560550"/>
              <a:gd name="connsiteY23" fmla="*/ 228009 h 493591"/>
              <a:gd name="connsiteX24" fmla="*/ 251731 w 560550"/>
              <a:gd name="connsiteY24" fmla="*/ 26070 h 493591"/>
              <a:gd name="connsiteX25" fmla="*/ 255383 w 560550"/>
              <a:gd name="connsiteY25" fmla="*/ 19328 h 493591"/>
              <a:gd name="connsiteX26" fmla="*/ 281371 w 560550"/>
              <a:gd name="connsiteY26" fmla="*/ 127 h 493591"/>
              <a:gd name="connsiteX27" fmla="*/ 282090 w 560550"/>
              <a:gd name="connsiteY27" fmla="*/ 0 h 493591"/>
              <a:gd name="connsiteX0-1" fmla="*/ 282090 w 560550"/>
              <a:gd name="connsiteY0-2" fmla="*/ 0 h 493591"/>
              <a:gd name="connsiteX1-3" fmla="*/ 307359 w 560550"/>
              <a:gd name="connsiteY1-4" fmla="*/ 19328 h 493591"/>
              <a:gd name="connsiteX2-5" fmla="*/ 322151 w 560550"/>
              <a:gd name="connsiteY2-6" fmla="*/ 46641 h 493591"/>
              <a:gd name="connsiteX3-7" fmla="*/ 422483 w 560550"/>
              <a:gd name="connsiteY3-8" fmla="*/ 244308 h 493591"/>
              <a:gd name="connsiteX4-9" fmla="*/ 426075 w 560550"/>
              <a:gd name="connsiteY4-10" fmla="*/ 252279 h 493591"/>
              <a:gd name="connsiteX5-11" fmla="*/ 549713 w 560550"/>
              <a:gd name="connsiteY5-12" fmla="*/ 442022 h 493591"/>
              <a:gd name="connsiteX6-13" fmla="*/ 553726 w 560550"/>
              <a:gd name="connsiteY6-14" fmla="*/ 448555 h 493591"/>
              <a:gd name="connsiteX7-15" fmla="*/ 557360 w 560550"/>
              <a:gd name="connsiteY7-16" fmla="*/ 480662 h 493591"/>
              <a:gd name="connsiteX8-17" fmla="*/ 557111 w 560550"/>
              <a:gd name="connsiteY8-18" fmla="*/ 481348 h 493591"/>
              <a:gd name="connsiteX9-19" fmla="*/ 527738 w 560550"/>
              <a:gd name="connsiteY9-20" fmla="*/ 493568 h 493591"/>
              <a:gd name="connsiteX10-21" fmla="*/ 496688 w 560550"/>
              <a:gd name="connsiteY10-22" fmla="*/ 492722 h 493591"/>
              <a:gd name="connsiteX11-23" fmla="*/ 275338 w 560550"/>
              <a:gd name="connsiteY11-24" fmla="*/ 480778 h 493591"/>
              <a:gd name="connsiteX12-25" fmla="*/ 275975 w 560550"/>
              <a:gd name="connsiteY12-26" fmla="*/ 480403 h 493591"/>
              <a:gd name="connsiteX13-27" fmla="*/ 266629 w 560550"/>
              <a:gd name="connsiteY13-28" fmla="*/ 479903 h 493591"/>
              <a:gd name="connsiteX14-29" fmla="*/ 40497 w 560550"/>
              <a:gd name="connsiteY14-30" fmla="*/ 492105 h 493591"/>
              <a:gd name="connsiteX15-31" fmla="*/ 32832 w 560550"/>
              <a:gd name="connsiteY15-32" fmla="*/ 492314 h 493591"/>
              <a:gd name="connsiteX16-33" fmla="*/ 3210 w 560550"/>
              <a:gd name="connsiteY16-34" fmla="*/ 479408 h 493591"/>
              <a:gd name="connsiteX17-35" fmla="*/ 2740 w 560550"/>
              <a:gd name="connsiteY17-36" fmla="*/ 478849 h 493591"/>
              <a:gd name="connsiteX18-37" fmla="*/ 6844 w 560550"/>
              <a:gd name="connsiteY18-38" fmla="*/ 447301 h 493591"/>
              <a:gd name="connsiteX19-39" fmla="*/ 23102 w 560550"/>
              <a:gd name="connsiteY19-40" fmla="*/ 420834 h 493591"/>
              <a:gd name="connsiteX20-41" fmla="*/ 144121 w 560550"/>
              <a:gd name="connsiteY20-42" fmla="*/ 235111 h 493591"/>
              <a:gd name="connsiteX21-43" fmla="*/ 144127 w 560550"/>
              <a:gd name="connsiteY21-44" fmla="*/ 235851 h 493591"/>
              <a:gd name="connsiteX22-45" fmla="*/ 149231 w 560550"/>
              <a:gd name="connsiteY22-46" fmla="*/ 228009 h 493591"/>
              <a:gd name="connsiteX23-47" fmla="*/ 251731 w 560550"/>
              <a:gd name="connsiteY23-48" fmla="*/ 26070 h 493591"/>
              <a:gd name="connsiteX24-49" fmla="*/ 255383 w 560550"/>
              <a:gd name="connsiteY24-50" fmla="*/ 19328 h 493591"/>
              <a:gd name="connsiteX25-51" fmla="*/ 281371 w 560550"/>
              <a:gd name="connsiteY25-52" fmla="*/ 127 h 493591"/>
              <a:gd name="connsiteX26-53" fmla="*/ 282090 w 560550"/>
              <a:gd name="connsiteY26-54" fmla="*/ 0 h 493591"/>
              <a:gd name="connsiteX0-55" fmla="*/ 282090 w 560550"/>
              <a:gd name="connsiteY0-56" fmla="*/ 0 h 493591"/>
              <a:gd name="connsiteX1-57" fmla="*/ 307359 w 560550"/>
              <a:gd name="connsiteY1-58" fmla="*/ 19328 h 493591"/>
              <a:gd name="connsiteX2-59" fmla="*/ 322151 w 560550"/>
              <a:gd name="connsiteY2-60" fmla="*/ 46641 h 493591"/>
              <a:gd name="connsiteX3-61" fmla="*/ 426075 w 560550"/>
              <a:gd name="connsiteY3-62" fmla="*/ 252279 h 493591"/>
              <a:gd name="connsiteX4-63" fmla="*/ 549713 w 560550"/>
              <a:gd name="connsiteY4-64" fmla="*/ 442022 h 493591"/>
              <a:gd name="connsiteX5-65" fmla="*/ 553726 w 560550"/>
              <a:gd name="connsiteY5-66" fmla="*/ 448555 h 493591"/>
              <a:gd name="connsiteX6-67" fmla="*/ 557360 w 560550"/>
              <a:gd name="connsiteY6-68" fmla="*/ 480662 h 493591"/>
              <a:gd name="connsiteX7-69" fmla="*/ 557111 w 560550"/>
              <a:gd name="connsiteY7-70" fmla="*/ 481348 h 493591"/>
              <a:gd name="connsiteX8-71" fmla="*/ 527738 w 560550"/>
              <a:gd name="connsiteY8-72" fmla="*/ 493568 h 493591"/>
              <a:gd name="connsiteX9-73" fmla="*/ 496688 w 560550"/>
              <a:gd name="connsiteY9-74" fmla="*/ 492722 h 493591"/>
              <a:gd name="connsiteX10-75" fmla="*/ 275338 w 560550"/>
              <a:gd name="connsiteY10-76" fmla="*/ 480778 h 493591"/>
              <a:gd name="connsiteX11-77" fmla="*/ 275975 w 560550"/>
              <a:gd name="connsiteY11-78" fmla="*/ 480403 h 493591"/>
              <a:gd name="connsiteX12-79" fmla="*/ 266629 w 560550"/>
              <a:gd name="connsiteY12-80" fmla="*/ 479903 h 493591"/>
              <a:gd name="connsiteX13-81" fmla="*/ 40497 w 560550"/>
              <a:gd name="connsiteY13-82" fmla="*/ 492105 h 493591"/>
              <a:gd name="connsiteX14-83" fmla="*/ 32832 w 560550"/>
              <a:gd name="connsiteY14-84" fmla="*/ 492314 h 493591"/>
              <a:gd name="connsiteX15-85" fmla="*/ 3210 w 560550"/>
              <a:gd name="connsiteY15-86" fmla="*/ 479408 h 493591"/>
              <a:gd name="connsiteX16-87" fmla="*/ 2740 w 560550"/>
              <a:gd name="connsiteY16-88" fmla="*/ 478849 h 493591"/>
              <a:gd name="connsiteX17-89" fmla="*/ 6844 w 560550"/>
              <a:gd name="connsiteY17-90" fmla="*/ 447301 h 493591"/>
              <a:gd name="connsiteX18-91" fmla="*/ 23102 w 560550"/>
              <a:gd name="connsiteY18-92" fmla="*/ 420834 h 493591"/>
              <a:gd name="connsiteX19-93" fmla="*/ 144121 w 560550"/>
              <a:gd name="connsiteY19-94" fmla="*/ 235111 h 493591"/>
              <a:gd name="connsiteX20-95" fmla="*/ 144127 w 560550"/>
              <a:gd name="connsiteY20-96" fmla="*/ 235851 h 493591"/>
              <a:gd name="connsiteX21-97" fmla="*/ 149231 w 560550"/>
              <a:gd name="connsiteY21-98" fmla="*/ 228009 h 493591"/>
              <a:gd name="connsiteX22-99" fmla="*/ 251731 w 560550"/>
              <a:gd name="connsiteY22-100" fmla="*/ 26070 h 493591"/>
              <a:gd name="connsiteX23-101" fmla="*/ 255383 w 560550"/>
              <a:gd name="connsiteY23-102" fmla="*/ 19328 h 493591"/>
              <a:gd name="connsiteX24-103" fmla="*/ 281371 w 560550"/>
              <a:gd name="connsiteY24-104" fmla="*/ 127 h 493591"/>
              <a:gd name="connsiteX25-105" fmla="*/ 282090 w 560550"/>
              <a:gd name="connsiteY25-106" fmla="*/ 0 h 493591"/>
              <a:gd name="connsiteX0-107" fmla="*/ 282090 w 560550"/>
              <a:gd name="connsiteY0-108" fmla="*/ 0 h 493591"/>
              <a:gd name="connsiteX1-109" fmla="*/ 307359 w 560550"/>
              <a:gd name="connsiteY1-110" fmla="*/ 19328 h 493591"/>
              <a:gd name="connsiteX2-111" fmla="*/ 322151 w 560550"/>
              <a:gd name="connsiteY2-112" fmla="*/ 46641 h 493591"/>
              <a:gd name="connsiteX3-113" fmla="*/ 426075 w 560550"/>
              <a:gd name="connsiteY3-114" fmla="*/ 252279 h 493591"/>
              <a:gd name="connsiteX4-115" fmla="*/ 549713 w 560550"/>
              <a:gd name="connsiteY4-116" fmla="*/ 442022 h 493591"/>
              <a:gd name="connsiteX5-117" fmla="*/ 553726 w 560550"/>
              <a:gd name="connsiteY5-118" fmla="*/ 448555 h 493591"/>
              <a:gd name="connsiteX6-119" fmla="*/ 557360 w 560550"/>
              <a:gd name="connsiteY6-120" fmla="*/ 480662 h 493591"/>
              <a:gd name="connsiteX7-121" fmla="*/ 557111 w 560550"/>
              <a:gd name="connsiteY7-122" fmla="*/ 481348 h 493591"/>
              <a:gd name="connsiteX8-123" fmla="*/ 527738 w 560550"/>
              <a:gd name="connsiteY8-124" fmla="*/ 493568 h 493591"/>
              <a:gd name="connsiteX9-125" fmla="*/ 496688 w 560550"/>
              <a:gd name="connsiteY9-126" fmla="*/ 492722 h 493591"/>
              <a:gd name="connsiteX10-127" fmla="*/ 275338 w 560550"/>
              <a:gd name="connsiteY10-128" fmla="*/ 480778 h 493591"/>
              <a:gd name="connsiteX11-129" fmla="*/ 275975 w 560550"/>
              <a:gd name="connsiteY11-130" fmla="*/ 480403 h 493591"/>
              <a:gd name="connsiteX12-131" fmla="*/ 266629 w 560550"/>
              <a:gd name="connsiteY12-132" fmla="*/ 479903 h 493591"/>
              <a:gd name="connsiteX13-133" fmla="*/ 40497 w 560550"/>
              <a:gd name="connsiteY13-134" fmla="*/ 492105 h 493591"/>
              <a:gd name="connsiteX14-135" fmla="*/ 32832 w 560550"/>
              <a:gd name="connsiteY14-136" fmla="*/ 492314 h 493591"/>
              <a:gd name="connsiteX15-137" fmla="*/ 3210 w 560550"/>
              <a:gd name="connsiteY15-138" fmla="*/ 479408 h 493591"/>
              <a:gd name="connsiteX16-139" fmla="*/ 2740 w 560550"/>
              <a:gd name="connsiteY16-140" fmla="*/ 478849 h 493591"/>
              <a:gd name="connsiteX17-141" fmla="*/ 6844 w 560550"/>
              <a:gd name="connsiteY17-142" fmla="*/ 447301 h 493591"/>
              <a:gd name="connsiteX18-143" fmla="*/ 23102 w 560550"/>
              <a:gd name="connsiteY18-144" fmla="*/ 420834 h 493591"/>
              <a:gd name="connsiteX19-145" fmla="*/ 144121 w 560550"/>
              <a:gd name="connsiteY19-146" fmla="*/ 235111 h 493591"/>
              <a:gd name="connsiteX20-147" fmla="*/ 144127 w 560550"/>
              <a:gd name="connsiteY20-148" fmla="*/ 235851 h 493591"/>
              <a:gd name="connsiteX21-149" fmla="*/ 149231 w 560550"/>
              <a:gd name="connsiteY21-150" fmla="*/ 228009 h 493591"/>
              <a:gd name="connsiteX22-151" fmla="*/ 251731 w 560550"/>
              <a:gd name="connsiteY22-152" fmla="*/ 26070 h 493591"/>
              <a:gd name="connsiteX23-153" fmla="*/ 255383 w 560550"/>
              <a:gd name="connsiteY23-154" fmla="*/ 19328 h 493591"/>
              <a:gd name="connsiteX24-155" fmla="*/ 281371 w 560550"/>
              <a:gd name="connsiteY24-156" fmla="*/ 127 h 493591"/>
              <a:gd name="connsiteX25-157" fmla="*/ 282090 w 560550"/>
              <a:gd name="connsiteY25-158" fmla="*/ 0 h 493591"/>
              <a:gd name="connsiteX0-159" fmla="*/ 282090 w 560550"/>
              <a:gd name="connsiteY0-160" fmla="*/ 0 h 493591"/>
              <a:gd name="connsiteX1-161" fmla="*/ 307359 w 560550"/>
              <a:gd name="connsiteY1-162" fmla="*/ 19328 h 493591"/>
              <a:gd name="connsiteX2-163" fmla="*/ 322151 w 560550"/>
              <a:gd name="connsiteY2-164" fmla="*/ 46641 h 493591"/>
              <a:gd name="connsiteX3-165" fmla="*/ 426075 w 560550"/>
              <a:gd name="connsiteY3-166" fmla="*/ 252279 h 493591"/>
              <a:gd name="connsiteX4-167" fmla="*/ 549713 w 560550"/>
              <a:gd name="connsiteY4-168" fmla="*/ 442022 h 493591"/>
              <a:gd name="connsiteX5-169" fmla="*/ 553726 w 560550"/>
              <a:gd name="connsiteY5-170" fmla="*/ 448555 h 493591"/>
              <a:gd name="connsiteX6-171" fmla="*/ 557360 w 560550"/>
              <a:gd name="connsiteY6-172" fmla="*/ 480662 h 493591"/>
              <a:gd name="connsiteX7-173" fmla="*/ 557111 w 560550"/>
              <a:gd name="connsiteY7-174" fmla="*/ 481348 h 493591"/>
              <a:gd name="connsiteX8-175" fmla="*/ 527738 w 560550"/>
              <a:gd name="connsiteY8-176" fmla="*/ 493568 h 493591"/>
              <a:gd name="connsiteX9-177" fmla="*/ 496688 w 560550"/>
              <a:gd name="connsiteY9-178" fmla="*/ 492722 h 493591"/>
              <a:gd name="connsiteX10-179" fmla="*/ 275338 w 560550"/>
              <a:gd name="connsiteY10-180" fmla="*/ 480778 h 493591"/>
              <a:gd name="connsiteX11-181" fmla="*/ 275975 w 560550"/>
              <a:gd name="connsiteY11-182" fmla="*/ 480403 h 493591"/>
              <a:gd name="connsiteX12-183" fmla="*/ 266629 w 560550"/>
              <a:gd name="connsiteY12-184" fmla="*/ 479903 h 493591"/>
              <a:gd name="connsiteX13-185" fmla="*/ 40497 w 560550"/>
              <a:gd name="connsiteY13-186" fmla="*/ 492105 h 493591"/>
              <a:gd name="connsiteX14-187" fmla="*/ 32832 w 560550"/>
              <a:gd name="connsiteY14-188" fmla="*/ 492314 h 493591"/>
              <a:gd name="connsiteX15-189" fmla="*/ 3210 w 560550"/>
              <a:gd name="connsiteY15-190" fmla="*/ 479408 h 493591"/>
              <a:gd name="connsiteX16-191" fmla="*/ 2740 w 560550"/>
              <a:gd name="connsiteY16-192" fmla="*/ 478849 h 493591"/>
              <a:gd name="connsiteX17-193" fmla="*/ 6844 w 560550"/>
              <a:gd name="connsiteY17-194" fmla="*/ 447301 h 493591"/>
              <a:gd name="connsiteX18-195" fmla="*/ 23102 w 560550"/>
              <a:gd name="connsiteY18-196" fmla="*/ 420834 h 493591"/>
              <a:gd name="connsiteX19-197" fmla="*/ 144121 w 560550"/>
              <a:gd name="connsiteY19-198" fmla="*/ 235111 h 493591"/>
              <a:gd name="connsiteX20-199" fmla="*/ 149231 w 560550"/>
              <a:gd name="connsiteY20-200" fmla="*/ 228009 h 493591"/>
              <a:gd name="connsiteX21-201" fmla="*/ 251731 w 560550"/>
              <a:gd name="connsiteY21-202" fmla="*/ 26070 h 493591"/>
              <a:gd name="connsiteX22-203" fmla="*/ 255383 w 560550"/>
              <a:gd name="connsiteY22-204" fmla="*/ 19328 h 493591"/>
              <a:gd name="connsiteX23-205" fmla="*/ 281371 w 560550"/>
              <a:gd name="connsiteY23-206" fmla="*/ 127 h 493591"/>
              <a:gd name="connsiteX24-207" fmla="*/ 282090 w 560550"/>
              <a:gd name="connsiteY24-208" fmla="*/ 0 h 493591"/>
              <a:gd name="connsiteX0-209" fmla="*/ 282090 w 560550"/>
              <a:gd name="connsiteY0-210" fmla="*/ 0 h 493591"/>
              <a:gd name="connsiteX1-211" fmla="*/ 307359 w 560550"/>
              <a:gd name="connsiteY1-212" fmla="*/ 19328 h 493591"/>
              <a:gd name="connsiteX2-213" fmla="*/ 322151 w 560550"/>
              <a:gd name="connsiteY2-214" fmla="*/ 46641 h 493591"/>
              <a:gd name="connsiteX3-215" fmla="*/ 426075 w 560550"/>
              <a:gd name="connsiteY3-216" fmla="*/ 252279 h 493591"/>
              <a:gd name="connsiteX4-217" fmla="*/ 549713 w 560550"/>
              <a:gd name="connsiteY4-218" fmla="*/ 442022 h 493591"/>
              <a:gd name="connsiteX5-219" fmla="*/ 553726 w 560550"/>
              <a:gd name="connsiteY5-220" fmla="*/ 448555 h 493591"/>
              <a:gd name="connsiteX6-221" fmla="*/ 557360 w 560550"/>
              <a:gd name="connsiteY6-222" fmla="*/ 480662 h 493591"/>
              <a:gd name="connsiteX7-223" fmla="*/ 557111 w 560550"/>
              <a:gd name="connsiteY7-224" fmla="*/ 481348 h 493591"/>
              <a:gd name="connsiteX8-225" fmla="*/ 527738 w 560550"/>
              <a:gd name="connsiteY8-226" fmla="*/ 493568 h 493591"/>
              <a:gd name="connsiteX9-227" fmla="*/ 496688 w 560550"/>
              <a:gd name="connsiteY9-228" fmla="*/ 492722 h 493591"/>
              <a:gd name="connsiteX10-229" fmla="*/ 275338 w 560550"/>
              <a:gd name="connsiteY10-230" fmla="*/ 480778 h 493591"/>
              <a:gd name="connsiteX11-231" fmla="*/ 275975 w 560550"/>
              <a:gd name="connsiteY11-232" fmla="*/ 480403 h 493591"/>
              <a:gd name="connsiteX12-233" fmla="*/ 266629 w 560550"/>
              <a:gd name="connsiteY12-234" fmla="*/ 479903 h 493591"/>
              <a:gd name="connsiteX13-235" fmla="*/ 40497 w 560550"/>
              <a:gd name="connsiteY13-236" fmla="*/ 492105 h 493591"/>
              <a:gd name="connsiteX14-237" fmla="*/ 32832 w 560550"/>
              <a:gd name="connsiteY14-238" fmla="*/ 492314 h 493591"/>
              <a:gd name="connsiteX15-239" fmla="*/ 3210 w 560550"/>
              <a:gd name="connsiteY15-240" fmla="*/ 479408 h 493591"/>
              <a:gd name="connsiteX16-241" fmla="*/ 2740 w 560550"/>
              <a:gd name="connsiteY16-242" fmla="*/ 478849 h 493591"/>
              <a:gd name="connsiteX17-243" fmla="*/ 6844 w 560550"/>
              <a:gd name="connsiteY17-244" fmla="*/ 447301 h 493591"/>
              <a:gd name="connsiteX18-245" fmla="*/ 23102 w 560550"/>
              <a:gd name="connsiteY18-246" fmla="*/ 420834 h 493591"/>
              <a:gd name="connsiteX19-247" fmla="*/ 149231 w 560550"/>
              <a:gd name="connsiteY19-248" fmla="*/ 228009 h 493591"/>
              <a:gd name="connsiteX20-249" fmla="*/ 251731 w 560550"/>
              <a:gd name="connsiteY20-250" fmla="*/ 26070 h 493591"/>
              <a:gd name="connsiteX21-251" fmla="*/ 255383 w 560550"/>
              <a:gd name="connsiteY21-252" fmla="*/ 19328 h 493591"/>
              <a:gd name="connsiteX22-253" fmla="*/ 281371 w 560550"/>
              <a:gd name="connsiteY22-254" fmla="*/ 127 h 493591"/>
              <a:gd name="connsiteX23-255" fmla="*/ 282090 w 560550"/>
              <a:gd name="connsiteY23-256" fmla="*/ 0 h 493591"/>
              <a:gd name="connsiteX0-257" fmla="*/ 282090 w 560550"/>
              <a:gd name="connsiteY0-258" fmla="*/ 0 h 493591"/>
              <a:gd name="connsiteX1-259" fmla="*/ 307359 w 560550"/>
              <a:gd name="connsiteY1-260" fmla="*/ 19328 h 493591"/>
              <a:gd name="connsiteX2-261" fmla="*/ 322151 w 560550"/>
              <a:gd name="connsiteY2-262" fmla="*/ 46641 h 493591"/>
              <a:gd name="connsiteX3-263" fmla="*/ 426075 w 560550"/>
              <a:gd name="connsiteY3-264" fmla="*/ 252279 h 493591"/>
              <a:gd name="connsiteX4-265" fmla="*/ 549713 w 560550"/>
              <a:gd name="connsiteY4-266" fmla="*/ 442022 h 493591"/>
              <a:gd name="connsiteX5-267" fmla="*/ 553726 w 560550"/>
              <a:gd name="connsiteY5-268" fmla="*/ 448555 h 493591"/>
              <a:gd name="connsiteX6-269" fmla="*/ 557360 w 560550"/>
              <a:gd name="connsiteY6-270" fmla="*/ 480662 h 493591"/>
              <a:gd name="connsiteX7-271" fmla="*/ 557111 w 560550"/>
              <a:gd name="connsiteY7-272" fmla="*/ 481348 h 493591"/>
              <a:gd name="connsiteX8-273" fmla="*/ 527738 w 560550"/>
              <a:gd name="connsiteY8-274" fmla="*/ 493568 h 493591"/>
              <a:gd name="connsiteX9-275" fmla="*/ 496688 w 560550"/>
              <a:gd name="connsiteY9-276" fmla="*/ 492722 h 493591"/>
              <a:gd name="connsiteX10-277" fmla="*/ 275338 w 560550"/>
              <a:gd name="connsiteY10-278" fmla="*/ 480778 h 493591"/>
              <a:gd name="connsiteX11-279" fmla="*/ 275975 w 560550"/>
              <a:gd name="connsiteY11-280" fmla="*/ 480403 h 493591"/>
              <a:gd name="connsiteX12-281" fmla="*/ 266629 w 560550"/>
              <a:gd name="connsiteY12-282" fmla="*/ 479903 h 493591"/>
              <a:gd name="connsiteX13-283" fmla="*/ 40497 w 560550"/>
              <a:gd name="connsiteY13-284" fmla="*/ 492105 h 493591"/>
              <a:gd name="connsiteX14-285" fmla="*/ 32832 w 560550"/>
              <a:gd name="connsiteY14-286" fmla="*/ 492314 h 493591"/>
              <a:gd name="connsiteX15-287" fmla="*/ 3210 w 560550"/>
              <a:gd name="connsiteY15-288" fmla="*/ 479408 h 493591"/>
              <a:gd name="connsiteX16-289" fmla="*/ 2740 w 560550"/>
              <a:gd name="connsiteY16-290" fmla="*/ 478849 h 493591"/>
              <a:gd name="connsiteX17-291" fmla="*/ 6844 w 560550"/>
              <a:gd name="connsiteY17-292" fmla="*/ 447301 h 493591"/>
              <a:gd name="connsiteX18-293" fmla="*/ 23102 w 560550"/>
              <a:gd name="connsiteY18-294" fmla="*/ 420834 h 493591"/>
              <a:gd name="connsiteX19-295" fmla="*/ 149231 w 560550"/>
              <a:gd name="connsiteY19-296" fmla="*/ 228009 h 493591"/>
              <a:gd name="connsiteX20-297" fmla="*/ 251731 w 560550"/>
              <a:gd name="connsiteY20-298" fmla="*/ 26070 h 493591"/>
              <a:gd name="connsiteX21-299" fmla="*/ 255383 w 560550"/>
              <a:gd name="connsiteY21-300" fmla="*/ 19328 h 493591"/>
              <a:gd name="connsiteX22-301" fmla="*/ 281371 w 560550"/>
              <a:gd name="connsiteY22-302" fmla="*/ 127 h 493591"/>
              <a:gd name="connsiteX23-303" fmla="*/ 282090 w 560550"/>
              <a:gd name="connsiteY23-304" fmla="*/ 0 h 493591"/>
              <a:gd name="connsiteX0-305" fmla="*/ 282090 w 560550"/>
              <a:gd name="connsiteY0-306" fmla="*/ 0 h 493591"/>
              <a:gd name="connsiteX1-307" fmla="*/ 307359 w 560550"/>
              <a:gd name="connsiteY1-308" fmla="*/ 19328 h 493591"/>
              <a:gd name="connsiteX2-309" fmla="*/ 322151 w 560550"/>
              <a:gd name="connsiteY2-310" fmla="*/ 46641 h 493591"/>
              <a:gd name="connsiteX3-311" fmla="*/ 426075 w 560550"/>
              <a:gd name="connsiteY3-312" fmla="*/ 252279 h 493591"/>
              <a:gd name="connsiteX4-313" fmla="*/ 549713 w 560550"/>
              <a:gd name="connsiteY4-314" fmla="*/ 442022 h 493591"/>
              <a:gd name="connsiteX5-315" fmla="*/ 553726 w 560550"/>
              <a:gd name="connsiteY5-316" fmla="*/ 448555 h 493591"/>
              <a:gd name="connsiteX6-317" fmla="*/ 557360 w 560550"/>
              <a:gd name="connsiteY6-318" fmla="*/ 480662 h 493591"/>
              <a:gd name="connsiteX7-319" fmla="*/ 557111 w 560550"/>
              <a:gd name="connsiteY7-320" fmla="*/ 481348 h 493591"/>
              <a:gd name="connsiteX8-321" fmla="*/ 527738 w 560550"/>
              <a:gd name="connsiteY8-322" fmla="*/ 493568 h 493591"/>
              <a:gd name="connsiteX9-323" fmla="*/ 496688 w 560550"/>
              <a:gd name="connsiteY9-324" fmla="*/ 492722 h 493591"/>
              <a:gd name="connsiteX10-325" fmla="*/ 275338 w 560550"/>
              <a:gd name="connsiteY10-326" fmla="*/ 480778 h 493591"/>
              <a:gd name="connsiteX11-327" fmla="*/ 266629 w 560550"/>
              <a:gd name="connsiteY11-328" fmla="*/ 479903 h 493591"/>
              <a:gd name="connsiteX12-329" fmla="*/ 40497 w 560550"/>
              <a:gd name="connsiteY12-330" fmla="*/ 492105 h 493591"/>
              <a:gd name="connsiteX13-331" fmla="*/ 32832 w 560550"/>
              <a:gd name="connsiteY13-332" fmla="*/ 492314 h 493591"/>
              <a:gd name="connsiteX14-333" fmla="*/ 3210 w 560550"/>
              <a:gd name="connsiteY14-334" fmla="*/ 479408 h 493591"/>
              <a:gd name="connsiteX15-335" fmla="*/ 2740 w 560550"/>
              <a:gd name="connsiteY15-336" fmla="*/ 478849 h 493591"/>
              <a:gd name="connsiteX16-337" fmla="*/ 6844 w 560550"/>
              <a:gd name="connsiteY16-338" fmla="*/ 447301 h 493591"/>
              <a:gd name="connsiteX17-339" fmla="*/ 23102 w 560550"/>
              <a:gd name="connsiteY17-340" fmla="*/ 420834 h 493591"/>
              <a:gd name="connsiteX18-341" fmla="*/ 149231 w 560550"/>
              <a:gd name="connsiteY18-342" fmla="*/ 228009 h 493591"/>
              <a:gd name="connsiteX19-343" fmla="*/ 251731 w 560550"/>
              <a:gd name="connsiteY19-344" fmla="*/ 26070 h 493591"/>
              <a:gd name="connsiteX20-345" fmla="*/ 255383 w 560550"/>
              <a:gd name="connsiteY20-346" fmla="*/ 19328 h 493591"/>
              <a:gd name="connsiteX21-347" fmla="*/ 281371 w 560550"/>
              <a:gd name="connsiteY21-348" fmla="*/ 127 h 493591"/>
              <a:gd name="connsiteX22-349" fmla="*/ 282090 w 560550"/>
              <a:gd name="connsiteY22-350" fmla="*/ 0 h 493591"/>
              <a:gd name="connsiteX0-351" fmla="*/ 282090 w 560550"/>
              <a:gd name="connsiteY0-352" fmla="*/ 0 h 493591"/>
              <a:gd name="connsiteX1-353" fmla="*/ 307359 w 560550"/>
              <a:gd name="connsiteY1-354" fmla="*/ 19328 h 493591"/>
              <a:gd name="connsiteX2-355" fmla="*/ 322151 w 560550"/>
              <a:gd name="connsiteY2-356" fmla="*/ 46641 h 493591"/>
              <a:gd name="connsiteX3-357" fmla="*/ 426075 w 560550"/>
              <a:gd name="connsiteY3-358" fmla="*/ 252279 h 493591"/>
              <a:gd name="connsiteX4-359" fmla="*/ 549713 w 560550"/>
              <a:gd name="connsiteY4-360" fmla="*/ 442022 h 493591"/>
              <a:gd name="connsiteX5-361" fmla="*/ 553726 w 560550"/>
              <a:gd name="connsiteY5-362" fmla="*/ 448555 h 493591"/>
              <a:gd name="connsiteX6-363" fmla="*/ 557360 w 560550"/>
              <a:gd name="connsiteY6-364" fmla="*/ 480662 h 493591"/>
              <a:gd name="connsiteX7-365" fmla="*/ 557111 w 560550"/>
              <a:gd name="connsiteY7-366" fmla="*/ 481348 h 493591"/>
              <a:gd name="connsiteX8-367" fmla="*/ 527738 w 560550"/>
              <a:gd name="connsiteY8-368" fmla="*/ 493568 h 493591"/>
              <a:gd name="connsiteX9-369" fmla="*/ 496688 w 560550"/>
              <a:gd name="connsiteY9-370" fmla="*/ 492722 h 493591"/>
              <a:gd name="connsiteX10-371" fmla="*/ 266629 w 560550"/>
              <a:gd name="connsiteY10-372" fmla="*/ 479903 h 493591"/>
              <a:gd name="connsiteX11-373" fmla="*/ 40497 w 560550"/>
              <a:gd name="connsiteY11-374" fmla="*/ 492105 h 493591"/>
              <a:gd name="connsiteX12-375" fmla="*/ 32832 w 560550"/>
              <a:gd name="connsiteY12-376" fmla="*/ 492314 h 493591"/>
              <a:gd name="connsiteX13-377" fmla="*/ 3210 w 560550"/>
              <a:gd name="connsiteY13-378" fmla="*/ 479408 h 493591"/>
              <a:gd name="connsiteX14-379" fmla="*/ 2740 w 560550"/>
              <a:gd name="connsiteY14-380" fmla="*/ 478849 h 493591"/>
              <a:gd name="connsiteX15-381" fmla="*/ 6844 w 560550"/>
              <a:gd name="connsiteY15-382" fmla="*/ 447301 h 493591"/>
              <a:gd name="connsiteX16-383" fmla="*/ 23102 w 560550"/>
              <a:gd name="connsiteY16-384" fmla="*/ 420834 h 493591"/>
              <a:gd name="connsiteX17-385" fmla="*/ 149231 w 560550"/>
              <a:gd name="connsiteY17-386" fmla="*/ 228009 h 493591"/>
              <a:gd name="connsiteX18-387" fmla="*/ 251731 w 560550"/>
              <a:gd name="connsiteY18-388" fmla="*/ 26070 h 493591"/>
              <a:gd name="connsiteX19-389" fmla="*/ 255383 w 560550"/>
              <a:gd name="connsiteY19-390" fmla="*/ 19328 h 493591"/>
              <a:gd name="connsiteX20-391" fmla="*/ 281371 w 560550"/>
              <a:gd name="connsiteY20-392" fmla="*/ 127 h 493591"/>
              <a:gd name="connsiteX21-393" fmla="*/ 282090 w 560550"/>
              <a:gd name="connsiteY21-394" fmla="*/ 0 h 493591"/>
              <a:gd name="connsiteX0-395" fmla="*/ 282090 w 560550"/>
              <a:gd name="connsiteY0-396" fmla="*/ 0 h 493591"/>
              <a:gd name="connsiteX1-397" fmla="*/ 307359 w 560550"/>
              <a:gd name="connsiteY1-398" fmla="*/ 19328 h 493591"/>
              <a:gd name="connsiteX2-399" fmla="*/ 322151 w 560550"/>
              <a:gd name="connsiteY2-400" fmla="*/ 46641 h 493591"/>
              <a:gd name="connsiteX3-401" fmla="*/ 426075 w 560550"/>
              <a:gd name="connsiteY3-402" fmla="*/ 252279 h 493591"/>
              <a:gd name="connsiteX4-403" fmla="*/ 549713 w 560550"/>
              <a:gd name="connsiteY4-404" fmla="*/ 442022 h 493591"/>
              <a:gd name="connsiteX5-405" fmla="*/ 553726 w 560550"/>
              <a:gd name="connsiteY5-406" fmla="*/ 448555 h 493591"/>
              <a:gd name="connsiteX6-407" fmla="*/ 557360 w 560550"/>
              <a:gd name="connsiteY6-408" fmla="*/ 480662 h 493591"/>
              <a:gd name="connsiteX7-409" fmla="*/ 557111 w 560550"/>
              <a:gd name="connsiteY7-410" fmla="*/ 481348 h 493591"/>
              <a:gd name="connsiteX8-411" fmla="*/ 527738 w 560550"/>
              <a:gd name="connsiteY8-412" fmla="*/ 493568 h 493591"/>
              <a:gd name="connsiteX9-413" fmla="*/ 496688 w 560550"/>
              <a:gd name="connsiteY9-414" fmla="*/ 492722 h 493591"/>
              <a:gd name="connsiteX10-415" fmla="*/ 266629 w 560550"/>
              <a:gd name="connsiteY10-416" fmla="*/ 479903 h 493591"/>
              <a:gd name="connsiteX11-417" fmla="*/ 40497 w 560550"/>
              <a:gd name="connsiteY11-418" fmla="*/ 492105 h 493591"/>
              <a:gd name="connsiteX12-419" fmla="*/ 32832 w 560550"/>
              <a:gd name="connsiteY12-420" fmla="*/ 492314 h 493591"/>
              <a:gd name="connsiteX13-421" fmla="*/ 3210 w 560550"/>
              <a:gd name="connsiteY13-422" fmla="*/ 479408 h 493591"/>
              <a:gd name="connsiteX14-423" fmla="*/ 2740 w 560550"/>
              <a:gd name="connsiteY14-424" fmla="*/ 478849 h 493591"/>
              <a:gd name="connsiteX15-425" fmla="*/ 6844 w 560550"/>
              <a:gd name="connsiteY15-426" fmla="*/ 447301 h 493591"/>
              <a:gd name="connsiteX16-427" fmla="*/ 23102 w 560550"/>
              <a:gd name="connsiteY16-428" fmla="*/ 420834 h 493591"/>
              <a:gd name="connsiteX17-429" fmla="*/ 149231 w 560550"/>
              <a:gd name="connsiteY17-430" fmla="*/ 228009 h 493591"/>
              <a:gd name="connsiteX18-431" fmla="*/ 251731 w 560550"/>
              <a:gd name="connsiteY18-432" fmla="*/ 26070 h 493591"/>
              <a:gd name="connsiteX19-433" fmla="*/ 255383 w 560550"/>
              <a:gd name="connsiteY19-434" fmla="*/ 19328 h 493591"/>
              <a:gd name="connsiteX20-435" fmla="*/ 281371 w 560550"/>
              <a:gd name="connsiteY20-436" fmla="*/ 127 h 493591"/>
              <a:gd name="connsiteX21-437" fmla="*/ 282090 w 560550"/>
              <a:gd name="connsiteY21-438" fmla="*/ 0 h 493591"/>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 ang="0">
                <a:pos x="connsiteX9-19" y="connsiteY9-20"/>
              </a:cxn>
              <a:cxn ang="0">
                <a:pos x="connsiteX10-21" y="connsiteY10-22"/>
              </a:cxn>
              <a:cxn ang="0">
                <a:pos x="connsiteX11-23" y="connsiteY11-24"/>
              </a:cxn>
              <a:cxn ang="0">
                <a:pos x="connsiteX12-25" y="connsiteY12-26"/>
              </a:cxn>
              <a:cxn ang="0">
                <a:pos x="connsiteX13-27" y="connsiteY13-28"/>
              </a:cxn>
              <a:cxn ang="0">
                <a:pos x="connsiteX14-29" y="connsiteY14-30"/>
              </a:cxn>
              <a:cxn ang="0">
                <a:pos x="connsiteX15-31" y="connsiteY15-32"/>
              </a:cxn>
              <a:cxn ang="0">
                <a:pos x="connsiteX16-33" y="connsiteY16-34"/>
              </a:cxn>
              <a:cxn ang="0">
                <a:pos x="connsiteX17-35" y="connsiteY17-36"/>
              </a:cxn>
              <a:cxn ang="0">
                <a:pos x="connsiteX18-37" y="connsiteY18-38"/>
              </a:cxn>
              <a:cxn ang="0">
                <a:pos x="connsiteX19-39" y="connsiteY19-40"/>
              </a:cxn>
              <a:cxn ang="0">
                <a:pos x="connsiteX20-41" y="connsiteY20-42"/>
              </a:cxn>
              <a:cxn ang="0">
                <a:pos x="connsiteX21-43" y="connsiteY21-44"/>
              </a:cxn>
            </a:cxnLst>
            <a:rect l="l" t="t" r="r" b="b"/>
            <a:pathLst>
              <a:path w="560550" h="493591">
                <a:moveTo>
                  <a:pt x="282090" y="0"/>
                </a:moveTo>
                <a:cubicBezTo>
                  <a:pt x="291235" y="0"/>
                  <a:pt x="300381" y="6443"/>
                  <a:pt x="307359" y="19328"/>
                </a:cubicBezTo>
                <a:lnTo>
                  <a:pt x="322151" y="46641"/>
                </a:lnTo>
                <a:cubicBezTo>
                  <a:pt x="341937" y="85466"/>
                  <a:pt x="388148" y="186382"/>
                  <a:pt x="426075" y="252279"/>
                </a:cubicBezTo>
                <a:cubicBezTo>
                  <a:pt x="464002" y="318176"/>
                  <a:pt x="528438" y="409309"/>
                  <a:pt x="549713" y="442022"/>
                </a:cubicBezTo>
                <a:lnTo>
                  <a:pt x="553726" y="448555"/>
                </a:lnTo>
                <a:cubicBezTo>
                  <a:pt x="561598" y="461368"/>
                  <a:pt x="562451" y="472766"/>
                  <a:pt x="557360" y="480662"/>
                </a:cubicBezTo>
                <a:cubicBezTo>
                  <a:pt x="557347" y="480929"/>
                  <a:pt x="557231" y="481140"/>
                  <a:pt x="557111" y="481348"/>
                </a:cubicBezTo>
                <a:cubicBezTo>
                  <a:pt x="552538" y="489268"/>
                  <a:pt x="542386" y="493968"/>
                  <a:pt x="527738" y="493568"/>
                </a:cubicBezTo>
                <a:lnTo>
                  <a:pt x="496688" y="492722"/>
                </a:lnTo>
                <a:cubicBezTo>
                  <a:pt x="453170" y="490445"/>
                  <a:pt x="342661" y="480006"/>
                  <a:pt x="266629" y="479903"/>
                </a:cubicBezTo>
                <a:cubicBezTo>
                  <a:pt x="190597" y="479800"/>
                  <a:pt x="79463" y="490037"/>
                  <a:pt x="40497" y="492105"/>
                </a:cubicBezTo>
                <a:lnTo>
                  <a:pt x="32832" y="492314"/>
                </a:lnTo>
                <a:cubicBezTo>
                  <a:pt x="17800" y="492724"/>
                  <a:pt x="7502" y="487764"/>
                  <a:pt x="3210" y="479408"/>
                </a:cubicBezTo>
                <a:cubicBezTo>
                  <a:pt x="2985" y="479262"/>
                  <a:pt x="2860" y="479056"/>
                  <a:pt x="2740" y="478849"/>
                </a:cubicBezTo>
                <a:cubicBezTo>
                  <a:pt x="-1833" y="470928"/>
                  <a:pt x="-826" y="459787"/>
                  <a:pt x="6844" y="447301"/>
                </a:cubicBezTo>
                <a:lnTo>
                  <a:pt x="23102" y="420834"/>
                </a:lnTo>
                <a:cubicBezTo>
                  <a:pt x="46833" y="384285"/>
                  <a:pt x="111126" y="293803"/>
                  <a:pt x="149231" y="228009"/>
                </a:cubicBezTo>
                <a:cubicBezTo>
                  <a:pt x="187336" y="162215"/>
                  <a:pt x="234039" y="60850"/>
                  <a:pt x="251731" y="26070"/>
                </a:cubicBezTo>
                <a:lnTo>
                  <a:pt x="255383" y="19328"/>
                </a:lnTo>
                <a:cubicBezTo>
                  <a:pt x="262543" y="6104"/>
                  <a:pt x="271988" y="-334"/>
                  <a:pt x="281371" y="127"/>
                </a:cubicBezTo>
                <a:cubicBezTo>
                  <a:pt x="281609" y="5"/>
                  <a:pt x="281850" y="0"/>
                  <a:pt x="282090" y="0"/>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buFontTx/>
              <a:buNone/>
              <a:defRPr/>
            </a:pPr>
            <a:endParaRPr lang="zh-CN" altLang="en-US" noProof="1">
              <a:solidFill>
                <a:srgbClr val="FFFFFF"/>
              </a:solidFill>
              <a:cs typeface="Arial" panose="02080604020202020204" pitchFamily="34" charset="0"/>
            </a:endParaRPr>
          </a:p>
        </p:txBody>
      </p:sp>
      <p:sp>
        <p:nvSpPr>
          <p:cNvPr id="14" name="KSO_Shape"/>
          <p:cNvSpPr/>
          <p:nvPr/>
        </p:nvSpPr>
        <p:spPr>
          <a:xfrm rot="10154805">
            <a:off x="8432800" y="6116638"/>
            <a:ext cx="314325" cy="276225"/>
          </a:xfrm>
          <a:custGeom>
            <a:avLst/>
            <a:gdLst>
              <a:gd name="connsiteX0" fmla="*/ 282090 w 560550"/>
              <a:gd name="connsiteY0" fmla="*/ 0 h 493591"/>
              <a:gd name="connsiteX1" fmla="*/ 307359 w 560550"/>
              <a:gd name="connsiteY1" fmla="*/ 19328 h 493591"/>
              <a:gd name="connsiteX2" fmla="*/ 322151 w 560550"/>
              <a:gd name="connsiteY2" fmla="*/ 46641 h 493591"/>
              <a:gd name="connsiteX3" fmla="*/ 422483 w 560550"/>
              <a:gd name="connsiteY3" fmla="*/ 244308 h 493591"/>
              <a:gd name="connsiteX4" fmla="*/ 421839 w 560550"/>
              <a:gd name="connsiteY4" fmla="*/ 243943 h 493591"/>
              <a:gd name="connsiteX5" fmla="*/ 426075 w 560550"/>
              <a:gd name="connsiteY5" fmla="*/ 252279 h 493591"/>
              <a:gd name="connsiteX6" fmla="*/ 549713 w 560550"/>
              <a:gd name="connsiteY6" fmla="*/ 442022 h 493591"/>
              <a:gd name="connsiteX7" fmla="*/ 553726 w 560550"/>
              <a:gd name="connsiteY7" fmla="*/ 448555 h 493591"/>
              <a:gd name="connsiteX8" fmla="*/ 557360 w 560550"/>
              <a:gd name="connsiteY8" fmla="*/ 480662 h 493591"/>
              <a:gd name="connsiteX9" fmla="*/ 557111 w 560550"/>
              <a:gd name="connsiteY9" fmla="*/ 481348 h 493591"/>
              <a:gd name="connsiteX10" fmla="*/ 527738 w 560550"/>
              <a:gd name="connsiteY10" fmla="*/ 493568 h 493591"/>
              <a:gd name="connsiteX11" fmla="*/ 496688 w 560550"/>
              <a:gd name="connsiteY11" fmla="*/ 492722 h 493591"/>
              <a:gd name="connsiteX12" fmla="*/ 275338 w 560550"/>
              <a:gd name="connsiteY12" fmla="*/ 480778 h 493591"/>
              <a:gd name="connsiteX13" fmla="*/ 275975 w 560550"/>
              <a:gd name="connsiteY13" fmla="*/ 480403 h 493591"/>
              <a:gd name="connsiteX14" fmla="*/ 266629 w 560550"/>
              <a:gd name="connsiteY14" fmla="*/ 479903 h 493591"/>
              <a:gd name="connsiteX15" fmla="*/ 40497 w 560550"/>
              <a:gd name="connsiteY15" fmla="*/ 492105 h 493591"/>
              <a:gd name="connsiteX16" fmla="*/ 32832 w 560550"/>
              <a:gd name="connsiteY16" fmla="*/ 492314 h 493591"/>
              <a:gd name="connsiteX17" fmla="*/ 3210 w 560550"/>
              <a:gd name="connsiteY17" fmla="*/ 479408 h 493591"/>
              <a:gd name="connsiteX18" fmla="*/ 2740 w 560550"/>
              <a:gd name="connsiteY18" fmla="*/ 478849 h 493591"/>
              <a:gd name="connsiteX19" fmla="*/ 6844 w 560550"/>
              <a:gd name="connsiteY19" fmla="*/ 447301 h 493591"/>
              <a:gd name="connsiteX20" fmla="*/ 23102 w 560550"/>
              <a:gd name="connsiteY20" fmla="*/ 420834 h 493591"/>
              <a:gd name="connsiteX21" fmla="*/ 144121 w 560550"/>
              <a:gd name="connsiteY21" fmla="*/ 235111 h 493591"/>
              <a:gd name="connsiteX22" fmla="*/ 144127 w 560550"/>
              <a:gd name="connsiteY22" fmla="*/ 235851 h 493591"/>
              <a:gd name="connsiteX23" fmla="*/ 149231 w 560550"/>
              <a:gd name="connsiteY23" fmla="*/ 228009 h 493591"/>
              <a:gd name="connsiteX24" fmla="*/ 251731 w 560550"/>
              <a:gd name="connsiteY24" fmla="*/ 26070 h 493591"/>
              <a:gd name="connsiteX25" fmla="*/ 255383 w 560550"/>
              <a:gd name="connsiteY25" fmla="*/ 19328 h 493591"/>
              <a:gd name="connsiteX26" fmla="*/ 281371 w 560550"/>
              <a:gd name="connsiteY26" fmla="*/ 127 h 493591"/>
              <a:gd name="connsiteX27" fmla="*/ 282090 w 560550"/>
              <a:gd name="connsiteY27" fmla="*/ 0 h 493591"/>
              <a:gd name="connsiteX0-1" fmla="*/ 282090 w 560550"/>
              <a:gd name="connsiteY0-2" fmla="*/ 0 h 493591"/>
              <a:gd name="connsiteX1-3" fmla="*/ 307359 w 560550"/>
              <a:gd name="connsiteY1-4" fmla="*/ 19328 h 493591"/>
              <a:gd name="connsiteX2-5" fmla="*/ 322151 w 560550"/>
              <a:gd name="connsiteY2-6" fmla="*/ 46641 h 493591"/>
              <a:gd name="connsiteX3-7" fmla="*/ 422483 w 560550"/>
              <a:gd name="connsiteY3-8" fmla="*/ 244308 h 493591"/>
              <a:gd name="connsiteX4-9" fmla="*/ 426075 w 560550"/>
              <a:gd name="connsiteY4-10" fmla="*/ 252279 h 493591"/>
              <a:gd name="connsiteX5-11" fmla="*/ 549713 w 560550"/>
              <a:gd name="connsiteY5-12" fmla="*/ 442022 h 493591"/>
              <a:gd name="connsiteX6-13" fmla="*/ 553726 w 560550"/>
              <a:gd name="connsiteY6-14" fmla="*/ 448555 h 493591"/>
              <a:gd name="connsiteX7-15" fmla="*/ 557360 w 560550"/>
              <a:gd name="connsiteY7-16" fmla="*/ 480662 h 493591"/>
              <a:gd name="connsiteX8-17" fmla="*/ 557111 w 560550"/>
              <a:gd name="connsiteY8-18" fmla="*/ 481348 h 493591"/>
              <a:gd name="connsiteX9-19" fmla="*/ 527738 w 560550"/>
              <a:gd name="connsiteY9-20" fmla="*/ 493568 h 493591"/>
              <a:gd name="connsiteX10-21" fmla="*/ 496688 w 560550"/>
              <a:gd name="connsiteY10-22" fmla="*/ 492722 h 493591"/>
              <a:gd name="connsiteX11-23" fmla="*/ 275338 w 560550"/>
              <a:gd name="connsiteY11-24" fmla="*/ 480778 h 493591"/>
              <a:gd name="connsiteX12-25" fmla="*/ 275975 w 560550"/>
              <a:gd name="connsiteY12-26" fmla="*/ 480403 h 493591"/>
              <a:gd name="connsiteX13-27" fmla="*/ 266629 w 560550"/>
              <a:gd name="connsiteY13-28" fmla="*/ 479903 h 493591"/>
              <a:gd name="connsiteX14-29" fmla="*/ 40497 w 560550"/>
              <a:gd name="connsiteY14-30" fmla="*/ 492105 h 493591"/>
              <a:gd name="connsiteX15-31" fmla="*/ 32832 w 560550"/>
              <a:gd name="connsiteY15-32" fmla="*/ 492314 h 493591"/>
              <a:gd name="connsiteX16-33" fmla="*/ 3210 w 560550"/>
              <a:gd name="connsiteY16-34" fmla="*/ 479408 h 493591"/>
              <a:gd name="connsiteX17-35" fmla="*/ 2740 w 560550"/>
              <a:gd name="connsiteY17-36" fmla="*/ 478849 h 493591"/>
              <a:gd name="connsiteX18-37" fmla="*/ 6844 w 560550"/>
              <a:gd name="connsiteY18-38" fmla="*/ 447301 h 493591"/>
              <a:gd name="connsiteX19-39" fmla="*/ 23102 w 560550"/>
              <a:gd name="connsiteY19-40" fmla="*/ 420834 h 493591"/>
              <a:gd name="connsiteX20-41" fmla="*/ 144121 w 560550"/>
              <a:gd name="connsiteY20-42" fmla="*/ 235111 h 493591"/>
              <a:gd name="connsiteX21-43" fmla="*/ 144127 w 560550"/>
              <a:gd name="connsiteY21-44" fmla="*/ 235851 h 493591"/>
              <a:gd name="connsiteX22-45" fmla="*/ 149231 w 560550"/>
              <a:gd name="connsiteY22-46" fmla="*/ 228009 h 493591"/>
              <a:gd name="connsiteX23-47" fmla="*/ 251731 w 560550"/>
              <a:gd name="connsiteY23-48" fmla="*/ 26070 h 493591"/>
              <a:gd name="connsiteX24-49" fmla="*/ 255383 w 560550"/>
              <a:gd name="connsiteY24-50" fmla="*/ 19328 h 493591"/>
              <a:gd name="connsiteX25-51" fmla="*/ 281371 w 560550"/>
              <a:gd name="connsiteY25-52" fmla="*/ 127 h 493591"/>
              <a:gd name="connsiteX26-53" fmla="*/ 282090 w 560550"/>
              <a:gd name="connsiteY26-54" fmla="*/ 0 h 493591"/>
              <a:gd name="connsiteX0-55" fmla="*/ 282090 w 560550"/>
              <a:gd name="connsiteY0-56" fmla="*/ 0 h 493591"/>
              <a:gd name="connsiteX1-57" fmla="*/ 307359 w 560550"/>
              <a:gd name="connsiteY1-58" fmla="*/ 19328 h 493591"/>
              <a:gd name="connsiteX2-59" fmla="*/ 322151 w 560550"/>
              <a:gd name="connsiteY2-60" fmla="*/ 46641 h 493591"/>
              <a:gd name="connsiteX3-61" fmla="*/ 426075 w 560550"/>
              <a:gd name="connsiteY3-62" fmla="*/ 252279 h 493591"/>
              <a:gd name="connsiteX4-63" fmla="*/ 549713 w 560550"/>
              <a:gd name="connsiteY4-64" fmla="*/ 442022 h 493591"/>
              <a:gd name="connsiteX5-65" fmla="*/ 553726 w 560550"/>
              <a:gd name="connsiteY5-66" fmla="*/ 448555 h 493591"/>
              <a:gd name="connsiteX6-67" fmla="*/ 557360 w 560550"/>
              <a:gd name="connsiteY6-68" fmla="*/ 480662 h 493591"/>
              <a:gd name="connsiteX7-69" fmla="*/ 557111 w 560550"/>
              <a:gd name="connsiteY7-70" fmla="*/ 481348 h 493591"/>
              <a:gd name="connsiteX8-71" fmla="*/ 527738 w 560550"/>
              <a:gd name="connsiteY8-72" fmla="*/ 493568 h 493591"/>
              <a:gd name="connsiteX9-73" fmla="*/ 496688 w 560550"/>
              <a:gd name="connsiteY9-74" fmla="*/ 492722 h 493591"/>
              <a:gd name="connsiteX10-75" fmla="*/ 275338 w 560550"/>
              <a:gd name="connsiteY10-76" fmla="*/ 480778 h 493591"/>
              <a:gd name="connsiteX11-77" fmla="*/ 275975 w 560550"/>
              <a:gd name="connsiteY11-78" fmla="*/ 480403 h 493591"/>
              <a:gd name="connsiteX12-79" fmla="*/ 266629 w 560550"/>
              <a:gd name="connsiteY12-80" fmla="*/ 479903 h 493591"/>
              <a:gd name="connsiteX13-81" fmla="*/ 40497 w 560550"/>
              <a:gd name="connsiteY13-82" fmla="*/ 492105 h 493591"/>
              <a:gd name="connsiteX14-83" fmla="*/ 32832 w 560550"/>
              <a:gd name="connsiteY14-84" fmla="*/ 492314 h 493591"/>
              <a:gd name="connsiteX15-85" fmla="*/ 3210 w 560550"/>
              <a:gd name="connsiteY15-86" fmla="*/ 479408 h 493591"/>
              <a:gd name="connsiteX16-87" fmla="*/ 2740 w 560550"/>
              <a:gd name="connsiteY16-88" fmla="*/ 478849 h 493591"/>
              <a:gd name="connsiteX17-89" fmla="*/ 6844 w 560550"/>
              <a:gd name="connsiteY17-90" fmla="*/ 447301 h 493591"/>
              <a:gd name="connsiteX18-91" fmla="*/ 23102 w 560550"/>
              <a:gd name="connsiteY18-92" fmla="*/ 420834 h 493591"/>
              <a:gd name="connsiteX19-93" fmla="*/ 144121 w 560550"/>
              <a:gd name="connsiteY19-94" fmla="*/ 235111 h 493591"/>
              <a:gd name="connsiteX20-95" fmla="*/ 144127 w 560550"/>
              <a:gd name="connsiteY20-96" fmla="*/ 235851 h 493591"/>
              <a:gd name="connsiteX21-97" fmla="*/ 149231 w 560550"/>
              <a:gd name="connsiteY21-98" fmla="*/ 228009 h 493591"/>
              <a:gd name="connsiteX22-99" fmla="*/ 251731 w 560550"/>
              <a:gd name="connsiteY22-100" fmla="*/ 26070 h 493591"/>
              <a:gd name="connsiteX23-101" fmla="*/ 255383 w 560550"/>
              <a:gd name="connsiteY23-102" fmla="*/ 19328 h 493591"/>
              <a:gd name="connsiteX24-103" fmla="*/ 281371 w 560550"/>
              <a:gd name="connsiteY24-104" fmla="*/ 127 h 493591"/>
              <a:gd name="connsiteX25-105" fmla="*/ 282090 w 560550"/>
              <a:gd name="connsiteY25-106" fmla="*/ 0 h 493591"/>
              <a:gd name="connsiteX0-107" fmla="*/ 282090 w 560550"/>
              <a:gd name="connsiteY0-108" fmla="*/ 0 h 493591"/>
              <a:gd name="connsiteX1-109" fmla="*/ 307359 w 560550"/>
              <a:gd name="connsiteY1-110" fmla="*/ 19328 h 493591"/>
              <a:gd name="connsiteX2-111" fmla="*/ 322151 w 560550"/>
              <a:gd name="connsiteY2-112" fmla="*/ 46641 h 493591"/>
              <a:gd name="connsiteX3-113" fmla="*/ 426075 w 560550"/>
              <a:gd name="connsiteY3-114" fmla="*/ 252279 h 493591"/>
              <a:gd name="connsiteX4-115" fmla="*/ 549713 w 560550"/>
              <a:gd name="connsiteY4-116" fmla="*/ 442022 h 493591"/>
              <a:gd name="connsiteX5-117" fmla="*/ 553726 w 560550"/>
              <a:gd name="connsiteY5-118" fmla="*/ 448555 h 493591"/>
              <a:gd name="connsiteX6-119" fmla="*/ 557360 w 560550"/>
              <a:gd name="connsiteY6-120" fmla="*/ 480662 h 493591"/>
              <a:gd name="connsiteX7-121" fmla="*/ 557111 w 560550"/>
              <a:gd name="connsiteY7-122" fmla="*/ 481348 h 493591"/>
              <a:gd name="connsiteX8-123" fmla="*/ 527738 w 560550"/>
              <a:gd name="connsiteY8-124" fmla="*/ 493568 h 493591"/>
              <a:gd name="connsiteX9-125" fmla="*/ 496688 w 560550"/>
              <a:gd name="connsiteY9-126" fmla="*/ 492722 h 493591"/>
              <a:gd name="connsiteX10-127" fmla="*/ 275338 w 560550"/>
              <a:gd name="connsiteY10-128" fmla="*/ 480778 h 493591"/>
              <a:gd name="connsiteX11-129" fmla="*/ 275975 w 560550"/>
              <a:gd name="connsiteY11-130" fmla="*/ 480403 h 493591"/>
              <a:gd name="connsiteX12-131" fmla="*/ 266629 w 560550"/>
              <a:gd name="connsiteY12-132" fmla="*/ 479903 h 493591"/>
              <a:gd name="connsiteX13-133" fmla="*/ 40497 w 560550"/>
              <a:gd name="connsiteY13-134" fmla="*/ 492105 h 493591"/>
              <a:gd name="connsiteX14-135" fmla="*/ 32832 w 560550"/>
              <a:gd name="connsiteY14-136" fmla="*/ 492314 h 493591"/>
              <a:gd name="connsiteX15-137" fmla="*/ 3210 w 560550"/>
              <a:gd name="connsiteY15-138" fmla="*/ 479408 h 493591"/>
              <a:gd name="connsiteX16-139" fmla="*/ 2740 w 560550"/>
              <a:gd name="connsiteY16-140" fmla="*/ 478849 h 493591"/>
              <a:gd name="connsiteX17-141" fmla="*/ 6844 w 560550"/>
              <a:gd name="connsiteY17-142" fmla="*/ 447301 h 493591"/>
              <a:gd name="connsiteX18-143" fmla="*/ 23102 w 560550"/>
              <a:gd name="connsiteY18-144" fmla="*/ 420834 h 493591"/>
              <a:gd name="connsiteX19-145" fmla="*/ 144121 w 560550"/>
              <a:gd name="connsiteY19-146" fmla="*/ 235111 h 493591"/>
              <a:gd name="connsiteX20-147" fmla="*/ 144127 w 560550"/>
              <a:gd name="connsiteY20-148" fmla="*/ 235851 h 493591"/>
              <a:gd name="connsiteX21-149" fmla="*/ 149231 w 560550"/>
              <a:gd name="connsiteY21-150" fmla="*/ 228009 h 493591"/>
              <a:gd name="connsiteX22-151" fmla="*/ 251731 w 560550"/>
              <a:gd name="connsiteY22-152" fmla="*/ 26070 h 493591"/>
              <a:gd name="connsiteX23-153" fmla="*/ 255383 w 560550"/>
              <a:gd name="connsiteY23-154" fmla="*/ 19328 h 493591"/>
              <a:gd name="connsiteX24-155" fmla="*/ 281371 w 560550"/>
              <a:gd name="connsiteY24-156" fmla="*/ 127 h 493591"/>
              <a:gd name="connsiteX25-157" fmla="*/ 282090 w 560550"/>
              <a:gd name="connsiteY25-158" fmla="*/ 0 h 493591"/>
              <a:gd name="connsiteX0-159" fmla="*/ 282090 w 560550"/>
              <a:gd name="connsiteY0-160" fmla="*/ 0 h 493591"/>
              <a:gd name="connsiteX1-161" fmla="*/ 307359 w 560550"/>
              <a:gd name="connsiteY1-162" fmla="*/ 19328 h 493591"/>
              <a:gd name="connsiteX2-163" fmla="*/ 322151 w 560550"/>
              <a:gd name="connsiteY2-164" fmla="*/ 46641 h 493591"/>
              <a:gd name="connsiteX3-165" fmla="*/ 426075 w 560550"/>
              <a:gd name="connsiteY3-166" fmla="*/ 252279 h 493591"/>
              <a:gd name="connsiteX4-167" fmla="*/ 549713 w 560550"/>
              <a:gd name="connsiteY4-168" fmla="*/ 442022 h 493591"/>
              <a:gd name="connsiteX5-169" fmla="*/ 553726 w 560550"/>
              <a:gd name="connsiteY5-170" fmla="*/ 448555 h 493591"/>
              <a:gd name="connsiteX6-171" fmla="*/ 557360 w 560550"/>
              <a:gd name="connsiteY6-172" fmla="*/ 480662 h 493591"/>
              <a:gd name="connsiteX7-173" fmla="*/ 557111 w 560550"/>
              <a:gd name="connsiteY7-174" fmla="*/ 481348 h 493591"/>
              <a:gd name="connsiteX8-175" fmla="*/ 527738 w 560550"/>
              <a:gd name="connsiteY8-176" fmla="*/ 493568 h 493591"/>
              <a:gd name="connsiteX9-177" fmla="*/ 496688 w 560550"/>
              <a:gd name="connsiteY9-178" fmla="*/ 492722 h 493591"/>
              <a:gd name="connsiteX10-179" fmla="*/ 275338 w 560550"/>
              <a:gd name="connsiteY10-180" fmla="*/ 480778 h 493591"/>
              <a:gd name="connsiteX11-181" fmla="*/ 275975 w 560550"/>
              <a:gd name="connsiteY11-182" fmla="*/ 480403 h 493591"/>
              <a:gd name="connsiteX12-183" fmla="*/ 266629 w 560550"/>
              <a:gd name="connsiteY12-184" fmla="*/ 479903 h 493591"/>
              <a:gd name="connsiteX13-185" fmla="*/ 40497 w 560550"/>
              <a:gd name="connsiteY13-186" fmla="*/ 492105 h 493591"/>
              <a:gd name="connsiteX14-187" fmla="*/ 32832 w 560550"/>
              <a:gd name="connsiteY14-188" fmla="*/ 492314 h 493591"/>
              <a:gd name="connsiteX15-189" fmla="*/ 3210 w 560550"/>
              <a:gd name="connsiteY15-190" fmla="*/ 479408 h 493591"/>
              <a:gd name="connsiteX16-191" fmla="*/ 2740 w 560550"/>
              <a:gd name="connsiteY16-192" fmla="*/ 478849 h 493591"/>
              <a:gd name="connsiteX17-193" fmla="*/ 6844 w 560550"/>
              <a:gd name="connsiteY17-194" fmla="*/ 447301 h 493591"/>
              <a:gd name="connsiteX18-195" fmla="*/ 23102 w 560550"/>
              <a:gd name="connsiteY18-196" fmla="*/ 420834 h 493591"/>
              <a:gd name="connsiteX19-197" fmla="*/ 144121 w 560550"/>
              <a:gd name="connsiteY19-198" fmla="*/ 235111 h 493591"/>
              <a:gd name="connsiteX20-199" fmla="*/ 149231 w 560550"/>
              <a:gd name="connsiteY20-200" fmla="*/ 228009 h 493591"/>
              <a:gd name="connsiteX21-201" fmla="*/ 251731 w 560550"/>
              <a:gd name="connsiteY21-202" fmla="*/ 26070 h 493591"/>
              <a:gd name="connsiteX22-203" fmla="*/ 255383 w 560550"/>
              <a:gd name="connsiteY22-204" fmla="*/ 19328 h 493591"/>
              <a:gd name="connsiteX23-205" fmla="*/ 281371 w 560550"/>
              <a:gd name="connsiteY23-206" fmla="*/ 127 h 493591"/>
              <a:gd name="connsiteX24-207" fmla="*/ 282090 w 560550"/>
              <a:gd name="connsiteY24-208" fmla="*/ 0 h 493591"/>
              <a:gd name="connsiteX0-209" fmla="*/ 282090 w 560550"/>
              <a:gd name="connsiteY0-210" fmla="*/ 0 h 493591"/>
              <a:gd name="connsiteX1-211" fmla="*/ 307359 w 560550"/>
              <a:gd name="connsiteY1-212" fmla="*/ 19328 h 493591"/>
              <a:gd name="connsiteX2-213" fmla="*/ 322151 w 560550"/>
              <a:gd name="connsiteY2-214" fmla="*/ 46641 h 493591"/>
              <a:gd name="connsiteX3-215" fmla="*/ 426075 w 560550"/>
              <a:gd name="connsiteY3-216" fmla="*/ 252279 h 493591"/>
              <a:gd name="connsiteX4-217" fmla="*/ 549713 w 560550"/>
              <a:gd name="connsiteY4-218" fmla="*/ 442022 h 493591"/>
              <a:gd name="connsiteX5-219" fmla="*/ 553726 w 560550"/>
              <a:gd name="connsiteY5-220" fmla="*/ 448555 h 493591"/>
              <a:gd name="connsiteX6-221" fmla="*/ 557360 w 560550"/>
              <a:gd name="connsiteY6-222" fmla="*/ 480662 h 493591"/>
              <a:gd name="connsiteX7-223" fmla="*/ 557111 w 560550"/>
              <a:gd name="connsiteY7-224" fmla="*/ 481348 h 493591"/>
              <a:gd name="connsiteX8-225" fmla="*/ 527738 w 560550"/>
              <a:gd name="connsiteY8-226" fmla="*/ 493568 h 493591"/>
              <a:gd name="connsiteX9-227" fmla="*/ 496688 w 560550"/>
              <a:gd name="connsiteY9-228" fmla="*/ 492722 h 493591"/>
              <a:gd name="connsiteX10-229" fmla="*/ 275338 w 560550"/>
              <a:gd name="connsiteY10-230" fmla="*/ 480778 h 493591"/>
              <a:gd name="connsiteX11-231" fmla="*/ 275975 w 560550"/>
              <a:gd name="connsiteY11-232" fmla="*/ 480403 h 493591"/>
              <a:gd name="connsiteX12-233" fmla="*/ 266629 w 560550"/>
              <a:gd name="connsiteY12-234" fmla="*/ 479903 h 493591"/>
              <a:gd name="connsiteX13-235" fmla="*/ 40497 w 560550"/>
              <a:gd name="connsiteY13-236" fmla="*/ 492105 h 493591"/>
              <a:gd name="connsiteX14-237" fmla="*/ 32832 w 560550"/>
              <a:gd name="connsiteY14-238" fmla="*/ 492314 h 493591"/>
              <a:gd name="connsiteX15-239" fmla="*/ 3210 w 560550"/>
              <a:gd name="connsiteY15-240" fmla="*/ 479408 h 493591"/>
              <a:gd name="connsiteX16-241" fmla="*/ 2740 w 560550"/>
              <a:gd name="connsiteY16-242" fmla="*/ 478849 h 493591"/>
              <a:gd name="connsiteX17-243" fmla="*/ 6844 w 560550"/>
              <a:gd name="connsiteY17-244" fmla="*/ 447301 h 493591"/>
              <a:gd name="connsiteX18-245" fmla="*/ 23102 w 560550"/>
              <a:gd name="connsiteY18-246" fmla="*/ 420834 h 493591"/>
              <a:gd name="connsiteX19-247" fmla="*/ 149231 w 560550"/>
              <a:gd name="connsiteY19-248" fmla="*/ 228009 h 493591"/>
              <a:gd name="connsiteX20-249" fmla="*/ 251731 w 560550"/>
              <a:gd name="connsiteY20-250" fmla="*/ 26070 h 493591"/>
              <a:gd name="connsiteX21-251" fmla="*/ 255383 w 560550"/>
              <a:gd name="connsiteY21-252" fmla="*/ 19328 h 493591"/>
              <a:gd name="connsiteX22-253" fmla="*/ 281371 w 560550"/>
              <a:gd name="connsiteY22-254" fmla="*/ 127 h 493591"/>
              <a:gd name="connsiteX23-255" fmla="*/ 282090 w 560550"/>
              <a:gd name="connsiteY23-256" fmla="*/ 0 h 493591"/>
              <a:gd name="connsiteX0-257" fmla="*/ 282090 w 560550"/>
              <a:gd name="connsiteY0-258" fmla="*/ 0 h 493591"/>
              <a:gd name="connsiteX1-259" fmla="*/ 307359 w 560550"/>
              <a:gd name="connsiteY1-260" fmla="*/ 19328 h 493591"/>
              <a:gd name="connsiteX2-261" fmla="*/ 322151 w 560550"/>
              <a:gd name="connsiteY2-262" fmla="*/ 46641 h 493591"/>
              <a:gd name="connsiteX3-263" fmla="*/ 426075 w 560550"/>
              <a:gd name="connsiteY3-264" fmla="*/ 252279 h 493591"/>
              <a:gd name="connsiteX4-265" fmla="*/ 549713 w 560550"/>
              <a:gd name="connsiteY4-266" fmla="*/ 442022 h 493591"/>
              <a:gd name="connsiteX5-267" fmla="*/ 553726 w 560550"/>
              <a:gd name="connsiteY5-268" fmla="*/ 448555 h 493591"/>
              <a:gd name="connsiteX6-269" fmla="*/ 557360 w 560550"/>
              <a:gd name="connsiteY6-270" fmla="*/ 480662 h 493591"/>
              <a:gd name="connsiteX7-271" fmla="*/ 557111 w 560550"/>
              <a:gd name="connsiteY7-272" fmla="*/ 481348 h 493591"/>
              <a:gd name="connsiteX8-273" fmla="*/ 527738 w 560550"/>
              <a:gd name="connsiteY8-274" fmla="*/ 493568 h 493591"/>
              <a:gd name="connsiteX9-275" fmla="*/ 496688 w 560550"/>
              <a:gd name="connsiteY9-276" fmla="*/ 492722 h 493591"/>
              <a:gd name="connsiteX10-277" fmla="*/ 275338 w 560550"/>
              <a:gd name="connsiteY10-278" fmla="*/ 480778 h 493591"/>
              <a:gd name="connsiteX11-279" fmla="*/ 275975 w 560550"/>
              <a:gd name="connsiteY11-280" fmla="*/ 480403 h 493591"/>
              <a:gd name="connsiteX12-281" fmla="*/ 266629 w 560550"/>
              <a:gd name="connsiteY12-282" fmla="*/ 479903 h 493591"/>
              <a:gd name="connsiteX13-283" fmla="*/ 40497 w 560550"/>
              <a:gd name="connsiteY13-284" fmla="*/ 492105 h 493591"/>
              <a:gd name="connsiteX14-285" fmla="*/ 32832 w 560550"/>
              <a:gd name="connsiteY14-286" fmla="*/ 492314 h 493591"/>
              <a:gd name="connsiteX15-287" fmla="*/ 3210 w 560550"/>
              <a:gd name="connsiteY15-288" fmla="*/ 479408 h 493591"/>
              <a:gd name="connsiteX16-289" fmla="*/ 2740 w 560550"/>
              <a:gd name="connsiteY16-290" fmla="*/ 478849 h 493591"/>
              <a:gd name="connsiteX17-291" fmla="*/ 6844 w 560550"/>
              <a:gd name="connsiteY17-292" fmla="*/ 447301 h 493591"/>
              <a:gd name="connsiteX18-293" fmla="*/ 23102 w 560550"/>
              <a:gd name="connsiteY18-294" fmla="*/ 420834 h 493591"/>
              <a:gd name="connsiteX19-295" fmla="*/ 149231 w 560550"/>
              <a:gd name="connsiteY19-296" fmla="*/ 228009 h 493591"/>
              <a:gd name="connsiteX20-297" fmla="*/ 251731 w 560550"/>
              <a:gd name="connsiteY20-298" fmla="*/ 26070 h 493591"/>
              <a:gd name="connsiteX21-299" fmla="*/ 255383 w 560550"/>
              <a:gd name="connsiteY21-300" fmla="*/ 19328 h 493591"/>
              <a:gd name="connsiteX22-301" fmla="*/ 281371 w 560550"/>
              <a:gd name="connsiteY22-302" fmla="*/ 127 h 493591"/>
              <a:gd name="connsiteX23-303" fmla="*/ 282090 w 560550"/>
              <a:gd name="connsiteY23-304" fmla="*/ 0 h 493591"/>
              <a:gd name="connsiteX0-305" fmla="*/ 282090 w 560550"/>
              <a:gd name="connsiteY0-306" fmla="*/ 0 h 493591"/>
              <a:gd name="connsiteX1-307" fmla="*/ 307359 w 560550"/>
              <a:gd name="connsiteY1-308" fmla="*/ 19328 h 493591"/>
              <a:gd name="connsiteX2-309" fmla="*/ 322151 w 560550"/>
              <a:gd name="connsiteY2-310" fmla="*/ 46641 h 493591"/>
              <a:gd name="connsiteX3-311" fmla="*/ 426075 w 560550"/>
              <a:gd name="connsiteY3-312" fmla="*/ 252279 h 493591"/>
              <a:gd name="connsiteX4-313" fmla="*/ 549713 w 560550"/>
              <a:gd name="connsiteY4-314" fmla="*/ 442022 h 493591"/>
              <a:gd name="connsiteX5-315" fmla="*/ 553726 w 560550"/>
              <a:gd name="connsiteY5-316" fmla="*/ 448555 h 493591"/>
              <a:gd name="connsiteX6-317" fmla="*/ 557360 w 560550"/>
              <a:gd name="connsiteY6-318" fmla="*/ 480662 h 493591"/>
              <a:gd name="connsiteX7-319" fmla="*/ 557111 w 560550"/>
              <a:gd name="connsiteY7-320" fmla="*/ 481348 h 493591"/>
              <a:gd name="connsiteX8-321" fmla="*/ 527738 w 560550"/>
              <a:gd name="connsiteY8-322" fmla="*/ 493568 h 493591"/>
              <a:gd name="connsiteX9-323" fmla="*/ 496688 w 560550"/>
              <a:gd name="connsiteY9-324" fmla="*/ 492722 h 493591"/>
              <a:gd name="connsiteX10-325" fmla="*/ 275338 w 560550"/>
              <a:gd name="connsiteY10-326" fmla="*/ 480778 h 493591"/>
              <a:gd name="connsiteX11-327" fmla="*/ 266629 w 560550"/>
              <a:gd name="connsiteY11-328" fmla="*/ 479903 h 493591"/>
              <a:gd name="connsiteX12-329" fmla="*/ 40497 w 560550"/>
              <a:gd name="connsiteY12-330" fmla="*/ 492105 h 493591"/>
              <a:gd name="connsiteX13-331" fmla="*/ 32832 w 560550"/>
              <a:gd name="connsiteY13-332" fmla="*/ 492314 h 493591"/>
              <a:gd name="connsiteX14-333" fmla="*/ 3210 w 560550"/>
              <a:gd name="connsiteY14-334" fmla="*/ 479408 h 493591"/>
              <a:gd name="connsiteX15-335" fmla="*/ 2740 w 560550"/>
              <a:gd name="connsiteY15-336" fmla="*/ 478849 h 493591"/>
              <a:gd name="connsiteX16-337" fmla="*/ 6844 w 560550"/>
              <a:gd name="connsiteY16-338" fmla="*/ 447301 h 493591"/>
              <a:gd name="connsiteX17-339" fmla="*/ 23102 w 560550"/>
              <a:gd name="connsiteY17-340" fmla="*/ 420834 h 493591"/>
              <a:gd name="connsiteX18-341" fmla="*/ 149231 w 560550"/>
              <a:gd name="connsiteY18-342" fmla="*/ 228009 h 493591"/>
              <a:gd name="connsiteX19-343" fmla="*/ 251731 w 560550"/>
              <a:gd name="connsiteY19-344" fmla="*/ 26070 h 493591"/>
              <a:gd name="connsiteX20-345" fmla="*/ 255383 w 560550"/>
              <a:gd name="connsiteY20-346" fmla="*/ 19328 h 493591"/>
              <a:gd name="connsiteX21-347" fmla="*/ 281371 w 560550"/>
              <a:gd name="connsiteY21-348" fmla="*/ 127 h 493591"/>
              <a:gd name="connsiteX22-349" fmla="*/ 282090 w 560550"/>
              <a:gd name="connsiteY22-350" fmla="*/ 0 h 493591"/>
              <a:gd name="connsiteX0-351" fmla="*/ 282090 w 560550"/>
              <a:gd name="connsiteY0-352" fmla="*/ 0 h 493591"/>
              <a:gd name="connsiteX1-353" fmla="*/ 307359 w 560550"/>
              <a:gd name="connsiteY1-354" fmla="*/ 19328 h 493591"/>
              <a:gd name="connsiteX2-355" fmla="*/ 322151 w 560550"/>
              <a:gd name="connsiteY2-356" fmla="*/ 46641 h 493591"/>
              <a:gd name="connsiteX3-357" fmla="*/ 426075 w 560550"/>
              <a:gd name="connsiteY3-358" fmla="*/ 252279 h 493591"/>
              <a:gd name="connsiteX4-359" fmla="*/ 549713 w 560550"/>
              <a:gd name="connsiteY4-360" fmla="*/ 442022 h 493591"/>
              <a:gd name="connsiteX5-361" fmla="*/ 553726 w 560550"/>
              <a:gd name="connsiteY5-362" fmla="*/ 448555 h 493591"/>
              <a:gd name="connsiteX6-363" fmla="*/ 557360 w 560550"/>
              <a:gd name="connsiteY6-364" fmla="*/ 480662 h 493591"/>
              <a:gd name="connsiteX7-365" fmla="*/ 557111 w 560550"/>
              <a:gd name="connsiteY7-366" fmla="*/ 481348 h 493591"/>
              <a:gd name="connsiteX8-367" fmla="*/ 527738 w 560550"/>
              <a:gd name="connsiteY8-368" fmla="*/ 493568 h 493591"/>
              <a:gd name="connsiteX9-369" fmla="*/ 496688 w 560550"/>
              <a:gd name="connsiteY9-370" fmla="*/ 492722 h 493591"/>
              <a:gd name="connsiteX10-371" fmla="*/ 266629 w 560550"/>
              <a:gd name="connsiteY10-372" fmla="*/ 479903 h 493591"/>
              <a:gd name="connsiteX11-373" fmla="*/ 40497 w 560550"/>
              <a:gd name="connsiteY11-374" fmla="*/ 492105 h 493591"/>
              <a:gd name="connsiteX12-375" fmla="*/ 32832 w 560550"/>
              <a:gd name="connsiteY12-376" fmla="*/ 492314 h 493591"/>
              <a:gd name="connsiteX13-377" fmla="*/ 3210 w 560550"/>
              <a:gd name="connsiteY13-378" fmla="*/ 479408 h 493591"/>
              <a:gd name="connsiteX14-379" fmla="*/ 2740 w 560550"/>
              <a:gd name="connsiteY14-380" fmla="*/ 478849 h 493591"/>
              <a:gd name="connsiteX15-381" fmla="*/ 6844 w 560550"/>
              <a:gd name="connsiteY15-382" fmla="*/ 447301 h 493591"/>
              <a:gd name="connsiteX16-383" fmla="*/ 23102 w 560550"/>
              <a:gd name="connsiteY16-384" fmla="*/ 420834 h 493591"/>
              <a:gd name="connsiteX17-385" fmla="*/ 149231 w 560550"/>
              <a:gd name="connsiteY17-386" fmla="*/ 228009 h 493591"/>
              <a:gd name="connsiteX18-387" fmla="*/ 251731 w 560550"/>
              <a:gd name="connsiteY18-388" fmla="*/ 26070 h 493591"/>
              <a:gd name="connsiteX19-389" fmla="*/ 255383 w 560550"/>
              <a:gd name="connsiteY19-390" fmla="*/ 19328 h 493591"/>
              <a:gd name="connsiteX20-391" fmla="*/ 281371 w 560550"/>
              <a:gd name="connsiteY20-392" fmla="*/ 127 h 493591"/>
              <a:gd name="connsiteX21-393" fmla="*/ 282090 w 560550"/>
              <a:gd name="connsiteY21-394" fmla="*/ 0 h 493591"/>
              <a:gd name="connsiteX0-395" fmla="*/ 282090 w 560550"/>
              <a:gd name="connsiteY0-396" fmla="*/ 0 h 493591"/>
              <a:gd name="connsiteX1-397" fmla="*/ 307359 w 560550"/>
              <a:gd name="connsiteY1-398" fmla="*/ 19328 h 493591"/>
              <a:gd name="connsiteX2-399" fmla="*/ 322151 w 560550"/>
              <a:gd name="connsiteY2-400" fmla="*/ 46641 h 493591"/>
              <a:gd name="connsiteX3-401" fmla="*/ 426075 w 560550"/>
              <a:gd name="connsiteY3-402" fmla="*/ 252279 h 493591"/>
              <a:gd name="connsiteX4-403" fmla="*/ 549713 w 560550"/>
              <a:gd name="connsiteY4-404" fmla="*/ 442022 h 493591"/>
              <a:gd name="connsiteX5-405" fmla="*/ 553726 w 560550"/>
              <a:gd name="connsiteY5-406" fmla="*/ 448555 h 493591"/>
              <a:gd name="connsiteX6-407" fmla="*/ 557360 w 560550"/>
              <a:gd name="connsiteY6-408" fmla="*/ 480662 h 493591"/>
              <a:gd name="connsiteX7-409" fmla="*/ 557111 w 560550"/>
              <a:gd name="connsiteY7-410" fmla="*/ 481348 h 493591"/>
              <a:gd name="connsiteX8-411" fmla="*/ 527738 w 560550"/>
              <a:gd name="connsiteY8-412" fmla="*/ 493568 h 493591"/>
              <a:gd name="connsiteX9-413" fmla="*/ 496688 w 560550"/>
              <a:gd name="connsiteY9-414" fmla="*/ 492722 h 493591"/>
              <a:gd name="connsiteX10-415" fmla="*/ 266629 w 560550"/>
              <a:gd name="connsiteY10-416" fmla="*/ 479903 h 493591"/>
              <a:gd name="connsiteX11-417" fmla="*/ 40497 w 560550"/>
              <a:gd name="connsiteY11-418" fmla="*/ 492105 h 493591"/>
              <a:gd name="connsiteX12-419" fmla="*/ 32832 w 560550"/>
              <a:gd name="connsiteY12-420" fmla="*/ 492314 h 493591"/>
              <a:gd name="connsiteX13-421" fmla="*/ 3210 w 560550"/>
              <a:gd name="connsiteY13-422" fmla="*/ 479408 h 493591"/>
              <a:gd name="connsiteX14-423" fmla="*/ 2740 w 560550"/>
              <a:gd name="connsiteY14-424" fmla="*/ 478849 h 493591"/>
              <a:gd name="connsiteX15-425" fmla="*/ 6844 w 560550"/>
              <a:gd name="connsiteY15-426" fmla="*/ 447301 h 493591"/>
              <a:gd name="connsiteX16-427" fmla="*/ 23102 w 560550"/>
              <a:gd name="connsiteY16-428" fmla="*/ 420834 h 493591"/>
              <a:gd name="connsiteX17-429" fmla="*/ 149231 w 560550"/>
              <a:gd name="connsiteY17-430" fmla="*/ 228009 h 493591"/>
              <a:gd name="connsiteX18-431" fmla="*/ 251731 w 560550"/>
              <a:gd name="connsiteY18-432" fmla="*/ 26070 h 493591"/>
              <a:gd name="connsiteX19-433" fmla="*/ 255383 w 560550"/>
              <a:gd name="connsiteY19-434" fmla="*/ 19328 h 493591"/>
              <a:gd name="connsiteX20-435" fmla="*/ 281371 w 560550"/>
              <a:gd name="connsiteY20-436" fmla="*/ 127 h 493591"/>
              <a:gd name="connsiteX21-437" fmla="*/ 282090 w 560550"/>
              <a:gd name="connsiteY21-438" fmla="*/ 0 h 493591"/>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 ang="0">
                <a:pos x="connsiteX9-19" y="connsiteY9-20"/>
              </a:cxn>
              <a:cxn ang="0">
                <a:pos x="connsiteX10-21" y="connsiteY10-22"/>
              </a:cxn>
              <a:cxn ang="0">
                <a:pos x="connsiteX11-23" y="connsiteY11-24"/>
              </a:cxn>
              <a:cxn ang="0">
                <a:pos x="connsiteX12-25" y="connsiteY12-26"/>
              </a:cxn>
              <a:cxn ang="0">
                <a:pos x="connsiteX13-27" y="connsiteY13-28"/>
              </a:cxn>
              <a:cxn ang="0">
                <a:pos x="connsiteX14-29" y="connsiteY14-30"/>
              </a:cxn>
              <a:cxn ang="0">
                <a:pos x="connsiteX15-31" y="connsiteY15-32"/>
              </a:cxn>
              <a:cxn ang="0">
                <a:pos x="connsiteX16-33" y="connsiteY16-34"/>
              </a:cxn>
              <a:cxn ang="0">
                <a:pos x="connsiteX17-35" y="connsiteY17-36"/>
              </a:cxn>
              <a:cxn ang="0">
                <a:pos x="connsiteX18-37" y="connsiteY18-38"/>
              </a:cxn>
              <a:cxn ang="0">
                <a:pos x="connsiteX19-39" y="connsiteY19-40"/>
              </a:cxn>
              <a:cxn ang="0">
                <a:pos x="connsiteX20-41" y="connsiteY20-42"/>
              </a:cxn>
              <a:cxn ang="0">
                <a:pos x="connsiteX21-43" y="connsiteY21-44"/>
              </a:cxn>
            </a:cxnLst>
            <a:rect l="l" t="t" r="r" b="b"/>
            <a:pathLst>
              <a:path w="560550" h="493591">
                <a:moveTo>
                  <a:pt x="282090" y="0"/>
                </a:moveTo>
                <a:cubicBezTo>
                  <a:pt x="291235" y="0"/>
                  <a:pt x="300381" y="6443"/>
                  <a:pt x="307359" y="19328"/>
                </a:cubicBezTo>
                <a:lnTo>
                  <a:pt x="322151" y="46641"/>
                </a:lnTo>
                <a:cubicBezTo>
                  <a:pt x="341937" y="85466"/>
                  <a:pt x="388148" y="186382"/>
                  <a:pt x="426075" y="252279"/>
                </a:cubicBezTo>
                <a:cubicBezTo>
                  <a:pt x="464002" y="318176"/>
                  <a:pt x="528438" y="409309"/>
                  <a:pt x="549713" y="442022"/>
                </a:cubicBezTo>
                <a:lnTo>
                  <a:pt x="553726" y="448555"/>
                </a:lnTo>
                <a:cubicBezTo>
                  <a:pt x="561598" y="461368"/>
                  <a:pt x="562451" y="472766"/>
                  <a:pt x="557360" y="480662"/>
                </a:cubicBezTo>
                <a:cubicBezTo>
                  <a:pt x="557347" y="480929"/>
                  <a:pt x="557231" y="481140"/>
                  <a:pt x="557111" y="481348"/>
                </a:cubicBezTo>
                <a:cubicBezTo>
                  <a:pt x="552538" y="489268"/>
                  <a:pt x="542386" y="493968"/>
                  <a:pt x="527738" y="493568"/>
                </a:cubicBezTo>
                <a:lnTo>
                  <a:pt x="496688" y="492722"/>
                </a:lnTo>
                <a:cubicBezTo>
                  <a:pt x="453170" y="490445"/>
                  <a:pt x="342661" y="480006"/>
                  <a:pt x="266629" y="479903"/>
                </a:cubicBezTo>
                <a:cubicBezTo>
                  <a:pt x="190597" y="479800"/>
                  <a:pt x="79463" y="490037"/>
                  <a:pt x="40497" y="492105"/>
                </a:cubicBezTo>
                <a:lnTo>
                  <a:pt x="32832" y="492314"/>
                </a:lnTo>
                <a:cubicBezTo>
                  <a:pt x="17800" y="492724"/>
                  <a:pt x="7502" y="487764"/>
                  <a:pt x="3210" y="479408"/>
                </a:cubicBezTo>
                <a:cubicBezTo>
                  <a:pt x="2985" y="479262"/>
                  <a:pt x="2860" y="479056"/>
                  <a:pt x="2740" y="478849"/>
                </a:cubicBezTo>
                <a:cubicBezTo>
                  <a:pt x="-1833" y="470928"/>
                  <a:pt x="-826" y="459787"/>
                  <a:pt x="6844" y="447301"/>
                </a:cubicBezTo>
                <a:lnTo>
                  <a:pt x="23102" y="420834"/>
                </a:lnTo>
                <a:cubicBezTo>
                  <a:pt x="46833" y="384285"/>
                  <a:pt x="111126" y="293803"/>
                  <a:pt x="149231" y="228009"/>
                </a:cubicBezTo>
                <a:cubicBezTo>
                  <a:pt x="187336" y="162215"/>
                  <a:pt x="234039" y="60850"/>
                  <a:pt x="251731" y="26070"/>
                </a:cubicBezTo>
                <a:lnTo>
                  <a:pt x="255383" y="19328"/>
                </a:lnTo>
                <a:cubicBezTo>
                  <a:pt x="262543" y="6104"/>
                  <a:pt x="271988" y="-334"/>
                  <a:pt x="281371" y="127"/>
                </a:cubicBezTo>
                <a:cubicBezTo>
                  <a:pt x="281609" y="5"/>
                  <a:pt x="281850" y="0"/>
                  <a:pt x="282090"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buFontTx/>
              <a:buNone/>
              <a:defRPr/>
            </a:pPr>
            <a:endParaRPr lang="zh-CN" altLang="en-US" noProof="1">
              <a:solidFill>
                <a:srgbClr val="FFFFFF"/>
              </a:solidFill>
              <a:cs typeface="Arial" panose="02080604020202020204" pitchFamily="34" charset="0"/>
            </a:endParaRPr>
          </a:p>
        </p:txBody>
      </p:sp>
      <p:sp>
        <p:nvSpPr>
          <p:cNvPr id="15" name="KSO_Shape"/>
          <p:cNvSpPr/>
          <p:nvPr/>
        </p:nvSpPr>
        <p:spPr>
          <a:xfrm rot="11738950">
            <a:off x="10777538" y="2560638"/>
            <a:ext cx="314325" cy="276225"/>
          </a:xfrm>
          <a:custGeom>
            <a:avLst/>
            <a:gdLst>
              <a:gd name="connsiteX0" fmla="*/ 282090 w 560550"/>
              <a:gd name="connsiteY0" fmla="*/ 0 h 493591"/>
              <a:gd name="connsiteX1" fmla="*/ 307359 w 560550"/>
              <a:gd name="connsiteY1" fmla="*/ 19328 h 493591"/>
              <a:gd name="connsiteX2" fmla="*/ 322151 w 560550"/>
              <a:gd name="connsiteY2" fmla="*/ 46641 h 493591"/>
              <a:gd name="connsiteX3" fmla="*/ 422483 w 560550"/>
              <a:gd name="connsiteY3" fmla="*/ 244308 h 493591"/>
              <a:gd name="connsiteX4" fmla="*/ 421839 w 560550"/>
              <a:gd name="connsiteY4" fmla="*/ 243943 h 493591"/>
              <a:gd name="connsiteX5" fmla="*/ 426075 w 560550"/>
              <a:gd name="connsiteY5" fmla="*/ 252279 h 493591"/>
              <a:gd name="connsiteX6" fmla="*/ 549713 w 560550"/>
              <a:gd name="connsiteY6" fmla="*/ 442022 h 493591"/>
              <a:gd name="connsiteX7" fmla="*/ 553726 w 560550"/>
              <a:gd name="connsiteY7" fmla="*/ 448555 h 493591"/>
              <a:gd name="connsiteX8" fmla="*/ 557360 w 560550"/>
              <a:gd name="connsiteY8" fmla="*/ 480662 h 493591"/>
              <a:gd name="connsiteX9" fmla="*/ 557111 w 560550"/>
              <a:gd name="connsiteY9" fmla="*/ 481348 h 493591"/>
              <a:gd name="connsiteX10" fmla="*/ 527738 w 560550"/>
              <a:gd name="connsiteY10" fmla="*/ 493568 h 493591"/>
              <a:gd name="connsiteX11" fmla="*/ 496688 w 560550"/>
              <a:gd name="connsiteY11" fmla="*/ 492722 h 493591"/>
              <a:gd name="connsiteX12" fmla="*/ 275338 w 560550"/>
              <a:gd name="connsiteY12" fmla="*/ 480778 h 493591"/>
              <a:gd name="connsiteX13" fmla="*/ 275975 w 560550"/>
              <a:gd name="connsiteY13" fmla="*/ 480403 h 493591"/>
              <a:gd name="connsiteX14" fmla="*/ 266629 w 560550"/>
              <a:gd name="connsiteY14" fmla="*/ 479903 h 493591"/>
              <a:gd name="connsiteX15" fmla="*/ 40497 w 560550"/>
              <a:gd name="connsiteY15" fmla="*/ 492105 h 493591"/>
              <a:gd name="connsiteX16" fmla="*/ 32832 w 560550"/>
              <a:gd name="connsiteY16" fmla="*/ 492314 h 493591"/>
              <a:gd name="connsiteX17" fmla="*/ 3210 w 560550"/>
              <a:gd name="connsiteY17" fmla="*/ 479408 h 493591"/>
              <a:gd name="connsiteX18" fmla="*/ 2740 w 560550"/>
              <a:gd name="connsiteY18" fmla="*/ 478849 h 493591"/>
              <a:gd name="connsiteX19" fmla="*/ 6844 w 560550"/>
              <a:gd name="connsiteY19" fmla="*/ 447301 h 493591"/>
              <a:gd name="connsiteX20" fmla="*/ 23102 w 560550"/>
              <a:gd name="connsiteY20" fmla="*/ 420834 h 493591"/>
              <a:gd name="connsiteX21" fmla="*/ 144121 w 560550"/>
              <a:gd name="connsiteY21" fmla="*/ 235111 h 493591"/>
              <a:gd name="connsiteX22" fmla="*/ 144127 w 560550"/>
              <a:gd name="connsiteY22" fmla="*/ 235851 h 493591"/>
              <a:gd name="connsiteX23" fmla="*/ 149231 w 560550"/>
              <a:gd name="connsiteY23" fmla="*/ 228009 h 493591"/>
              <a:gd name="connsiteX24" fmla="*/ 251731 w 560550"/>
              <a:gd name="connsiteY24" fmla="*/ 26070 h 493591"/>
              <a:gd name="connsiteX25" fmla="*/ 255383 w 560550"/>
              <a:gd name="connsiteY25" fmla="*/ 19328 h 493591"/>
              <a:gd name="connsiteX26" fmla="*/ 281371 w 560550"/>
              <a:gd name="connsiteY26" fmla="*/ 127 h 493591"/>
              <a:gd name="connsiteX27" fmla="*/ 282090 w 560550"/>
              <a:gd name="connsiteY27" fmla="*/ 0 h 493591"/>
              <a:gd name="connsiteX0-1" fmla="*/ 282090 w 560550"/>
              <a:gd name="connsiteY0-2" fmla="*/ 0 h 493591"/>
              <a:gd name="connsiteX1-3" fmla="*/ 307359 w 560550"/>
              <a:gd name="connsiteY1-4" fmla="*/ 19328 h 493591"/>
              <a:gd name="connsiteX2-5" fmla="*/ 322151 w 560550"/>
              <a:gd name="connsiteY2-6" fmla="*/ 46641 h 493591"/>
              <a:gd name="connsiteX3-7" fmla="*/ 422483 w 560550"/>
              <a:gd name="connsiteY3-8" fmla="*/ 244308 h 493591"/>
              <a:gd name="connsiteX4-9" fmla="*/ 426075 w 560550"/>
              <a:gd name="connsiteY4-10" fmla="*/ 252279 h 493591"/>
              <a:gd name="connsiteX5-11" fmla="*/ 549713 w 560550"/>
              <a:gd name="connsiteY5-12" fmla="*/ 442022 h 493591"/>
              <a:gd name="connsiteX6-13" fmla="*/ 553726 w 560550"/>
              <a:gd name="connsiteY6-14" fmla="*/ 448555 h 493591"/>
              <a:gd name="connsiteX7-15" fmla="*/ 557360 w 560550"/>
              <a:gd name="connsiteY7-16" fmla="*/ 480662 h 493591"/>
              <a:gd name="connsiteX8-17" fmla="*/ 557111 w 560550"/>
              <a:gd name="connsiteY8-18" fmla="*/ 481348 h 493591"/>
              <a:gd name="connsiteX9-19" fmla="*/ 527738 w 560550"/>
              <a:gd name="connsiteY9-20" fmla="*/ 493568 h 493591"/>
              <a:gd name="connsiteX10-21" fmla="*/ 496688 w 560550"/>
              <a:gd name="connsiteY10-22" fmla="*/ 492722 h 493591"/>
              <a:gd name="connsiteX11-23" fmla="*/ 275338 w 560550"/>
              <a:gd name="connsiteY11-24" fmla="*/ 480778 h 493591"/>
              <a:gd name="connsiteX12-25" fmla="*/ 275975 w 560550"/>
              <a:gd name="connsiteY12-26" fmla="*/ 480403 h 493591"/>
              <a:gd name="connsiteX13-27" fmla="*/ 266629 w 560550"/>
              <a:gd name="connsiteY13-28" fmla="*/ 479903 h 493591"/>
              <a:gd name="connsiteX14-29" fmla="*/ 40497 w 560550"/>
              <a:gd name="connsiteY14-30" fmla="*/ 492105 h 493591"/>
              <a:gd name="connsiteX15-31" fmla="*/ 32832 w 560550"/>
              <a:gd name="connsiteY15-32" fmla="*/ 492314 h 493591"/>
              <a:gd name="connsiteX16-33" fmla="*/ 3210 w 560550"/>
              <a:gd name="connsiteY16-34" fmla="*/ 479408 h 493591"/>
              <a:gd name="connsiteX17-35" fmla="*/ 2740 w 560550"/>
              <a:gd name="connsiteY17-36" fmla="*/ 478849 h 493591"/>
              <a:gd name="connsiteX18-37" fmla="*/ 6844 w 560550"/>
              <a:gd name="connsiteY18-38" fmla="*/ 447301 h 493591"/>
              <a:gd name="connsiteX19-39" fmla="*/ 23102 w 560550"/>
              <a:gd name="connsiteY19-40" fmla="*/ 420834 h 493591"/>
              <a:gd name="connsiteX20-41" fmla="*/ 144121 w 560550"/>
              <a:gd name="connsiteY20-42" fmla="*/ 235111 h 493591"/>
              <a:gd name="connsiteX21-43" fmla="*/ 144127 w 560550"/>
              <a:gd name="connsiteY21-44" fmla="*/ 235851 h 493591"/>
              <a:gd name="connsiteX22-45" fmla="*/ 149231 w 560550"/>
              <a:gd name="connsiteY22-46" fmla="*/ 228009 h 493591"/>
              <a:gd name="connsiteX23-47" fmla="*/ 251731 w 560550"/>
              <a:gd name="connsiteY23-48" fmla="*/ 26070 h 493591"/>
              <a:gd name="connsiteX24-49" fmla="*/ 255383 w 560550"/>
              <a:gd name="connsiteY24-50" fmla="*/ 19328 h 493591"/>
              <a:gd name="connsiteX25-51" fmla="*/ 281371 w 560550"/>
              <a:gd name="connsiteY25-52" fmla="*/ 127 h 493591"/>
              <a:gd name="connsiteX26-53" fmla="*/ 282090 w 560550"/>
              <a:gd name="connsiteY26-54" fmla="*/ 0 h 493591"/>
              <a:gd name="connsiteX0-55" fmla="*/ 282090 w 560550"/>
              <a:gd name="connsiteY0-56" fmla="*/ 0 h 493591"/>
              <a:gd name="connsiteX1-57" fmla="*/ 307359 w 560550"/>
              <a:gd name="connsiteY1-58" fmla="*/ 19328 h 493591"/>
              <a:gd name="connsiteX2-59" fmla="*/ 322151 w 560550"/>
              <a:gd name="connsiteY2-60" fmla="*/ 46641 h 493591"/>
              <a:gd name="connsiteX3-61" fmla="*/ 426075 w 560550"/>
              <a:gd name="connsiteY3-62" fmla="*/ 252279 h 493591"/>
              <a:gd name="connsiteX4-63" fmla="*/ 549713 w 560550"/>
              <a:gd name="connsiteY4-64" fmla="*/ 442022 h 493591"/>
              <a:gd name="connsiteX5-65" fmla="*/ 553726 w 560550"/>
              <a:gd name="connsiteY5-66" fmla="*/ 448555 h 493591"/>
              <a:gd name="connsiteX6-67" fmla="*/ 557360 w 560550"/>
              <a:gd name="connsiteY6-68" fmla="*/ 480662 h 493591"/>
              <a:gd name="connsiteX7-69" fmla="*/ 557111 w 560550"/>
              <a:gd name="connsiteY7-70" fmla="*/ 481348 h 493591"/>
              <a:gd name="connsiteX8-71" fmla="*/ 527738 w 560550"/>
              <a:gd name="connsiteY8-72" fmla="*/ 493568 h 493591"/>
              <a:gd name="connsiteX9-73" fmla="*/ 496688 w 560550"/>
              <a:gd name="connsiteY9-74" fmla="*/ 492722 h 493591"/>
              <a:gd name="connsiteX10-75" fmla="*/ 275338 w 560550"/>
              <a:gd name="connsiteY10-76" fmla="*/ 480778 h 493591"/>
              <a:gd name="connsiteX11-77" fmla="*/ 275975 w 560550"/>
              <a:gd name="connsiteY11-78" fmla="*/ 480403 h 493591"/>
              <a:gd name="connsiteX12-79" fmla="*/ 266629 w 560550"/>
              <a:gd name="connsiteY12-80" fmla="*/ 479903 h 493591"/>
              <a:gd name="connsiteX13-81" fmla="*/ 40497 w 560550"/>
              <a:gd name="connsiteY13-82" fmla="*/ 492105 h 493591"/>
              <a:gd name="connsiteX14-83" fmla="*/ 32832 w 560550"/>
              <a:gd name="connsiteY14-84" fmla="*/ 492314 h 493591"/>
              <a:gd name="connsiteX15-85" fmla="*/ 3210 w 560550"/>
              <a:gd name="connsiteY15-86" fmla="*/ 479408 h 493591"/>
              <a:gd name="connsiteX16-87" fmla="*/ 2740 w 560550"/>
              <a:gd name="connsiteY16-88" fmla="*/ 478849 h 493591"/>
              <a:gd name="connsiteX17-89" fmla="*/ 6844 w 560550"/>
              <a:gd name="connsiteY17-90" fmla="*/ 447301 h 493591"/>
              <a:gd name="connsiteX18-91" fmla="*/ 23102 w 560550"/>
              <a:gd name="connsiteY18-92" fmla="*/ 420834 h 493591"/>
              <a:gd name="connsiteX19-93" fmla="*/ 144121 w 560550"/>
              <a:gd name="connsiteY19-94" fmla="*/ 235111 h 493591"/>
              <a:gd name="connsiteX20-95" fmla="*/ 144127 w 560550"/>
              <a:gd name="connsiteY20-96" fmla="*/ 235851 h 493591"/>
              <a:gd name="connsiteX21-97" fmla="*/ 149231 w 560550"/>
              <a:gd name="connsiteY21-98" fmla="*/ 228009 h 493591"/>
              <a:gd name="connsiteX22-99" fmla="*/ 251731 w 560550"/>
              <a:gd name="connsiteY22-100" fmla="*/ 26070 h 493591"/>
              <a:gd name="connsiteX23-101" fmla="*/ 255383 w 560550"/>
              <a:gd name="connsiteY23-102" fmla="*/ 19328 h 493591"/>
              <a:gd name="connsiteX24-103" fmla="*/ 281371 w 560550"/>
              <a:gd name="connsiteY24-104" fmla="*/ 127 h 493591"/>
              <a:gd name="connsiteX25-105" fmla="*/ 282090 w 560550"/>
              <a:gd name="connsiteY25-106" fmla="*/ 0 h 493591"/>
              <a:gd name="connsiteX0-107" fmla="*/ 282090 w 560550"/>
              <a:gd name="connsiteY0-108" fmla="*/ 0 h 493591"/>
              <a:gd name="connsiteX1-109" fmla="*/ 307359 w 560550"/>
              <a:gd name="connsiteY1-110" fmla="*/ 19328 h 493591"/>
              <a:gd name="connsiteX2-111" fmla="*/ 322151 w 560550"/>
              <a:gd name="connsiteY2-112" fmla="*/ 46641 h 493591"/>
              <a:gd name="connsiteX3-113" fmla="*/ 426075 w 560550"/>
              <a:gd name="connsiteY3-114" fmla="*/ 252279 h 493591"/>
              <a:gd name="connsiteX4-115" fmla="*/ 549713 w 560550"/>
              <a:gd name="connsiteY4-116" fmla="*/ 442022 h 493591"/>
              <a:gd name="connsiteX5-117" fmla="*/ 553726 w 560550"/>
              <a:gd name="connsiteY5-118" fmla="*/ 448555 h 493591"/>
              <a:gd name="connsiteX6-119" fmla="*/ 557360 w 560550"/>
              <a:gd name="connsiteY6-120" fmla="*/ 480662 h 493591"/>
              <a:gd name="connsiteX7-121" fmla="*/ 557111 w 560550"/>
              <a:gd name="connsiteY7-122" fmla="*/ 481348 h 493591"/>
              <a:gd name="connsiteX8-123" fmla="*/ 527738 w 560550"/>
              <a:gd name="connsiteY8-124" fmla="*/ 493568 h 493591"/>
              <a:gd name="connsiteX9-125" fmla="*/ 496688 w 560550"/>
              <a:gd name="connsiteY9-126" fmla="*/ 492722 h 493591"/>
              <a:gd name="connsiteX10-127" fmla="*/ 275338 w 560550"/>
              <a:gd name="connsiteY10-128" fmla="*/ 480778 h 493591"/>
              <a:gd name="connsiteX11-129" fmla="*/ 275975 w 560550"/>
              <a:gd name="connsiteY11-130" fmla="*/ 480403 h 493591"/>
              <a:gd name="connsiteX12-131" fmla="*/ 266629 w 560550"/>
              <a:gd name="connsiteY12-132" fmla="*/ 479903 h 493591"/>
              <a:gd name="connsiteX13-133" fmla="*/ 40497 w 560550"/>
              <a:gd name="connsiteY13-134" fmla="*/ 492105 h 493591"/>
              <a:gd name="connsiteX14-135" fmla="*/ 32832 w 560550"/>
              <a:gd name="connsiteY14-136" fmla="*/ 492314 h 493591"/>
              <a:gd name="connsiteX15-137" fmla="*/ 3210 w 560550"/>
              <a:gd name="connsiteY15-138" fmla="*/ 479408 h 493591"/>
              <a:gd name="connsiteX16-139" fmla="*/ 2740 w 560550"/>
              <a:gd name="connsiteY16-140" fmla="*/ 478849 h 493591"/>
              <a:gd name="connsiteX17-141" fmla="*/ 6844 w 560550"/>
              <a:gd name="connsiteY17-142" fmla="*/ 447301 h 493591"/>
              <a:gd name="connsiteX18-143" fmla="*/ 23102 w 560550"/>
              <a:gd name="connsiteY18-144" fmla="*/ 420834 h 493591"/>
              <a:gd name="connsiteX19-145" fmla="*/ 144121 w 560550"/>
              <a:gd name="connsiteY19-146" fmla="*/ 235111 h 493591"/>
              <a:gd name="connsiteX20-147" fmla="*/ 144127 w 560550"/>
              <a:gd name="connsiteY20-148" fmla="*/ 235851 h 493591"/>
              <a:gd name="connsiteX21-149" fmla="*/ 149231 w 560550"/>
              <a:gd name="connsiteY21-150" fmla="*/ 228009 h 493591"/>
              <a:gd name="connsiteX22-151" fmla="*/ 251731 w 560550"/>
              <a:gd name="connsiteY22-152" fmla="*/ 26070 h 493591"/>
              <a:gd name="connsiteX23-153" fmla="*/ 255383 w 560550"/>
              <a:gd name="connsiteY23-154" fmla="*/ 19328 h 493591"/>
              <a:gd name="connsiteX24-155" fmla="*/ 281371 w 560550"/>
              <a:gd name="connsiteY24-156" fmla="*/ 127 h 493591"/>
              <a:gd name="connsiteX25-157" fmla="*/ 282090 w 560550"/>
              <a:gd name="connsiteY25-158" fmla="*/ 0 h 493591"/>
              <a:gd name="connsiteX0-159" fmla="*/ 282090 w 560550"/>
              <a:gd name="connsiteY0-160" fmla="*/ 0 h 493591"/>
              <a:gd name="connsiteX1-161" fmla="*/ 307359 w 560550"/>
              <a:gd name="connsiteY1-162" fmla="*/ 19328 h 493591"/>
              <a:gd name="connsiteX2-163" fmla="*/ 322151 w 560550"/>
              <a:gd name="connsiteY2-164" fmla="*/ 46641 h 493591"/>
              <a:gd name="connsiteX3-165" fmla="*/ 426075 w 560550"/>
              <a:gd name="connsiteY3-166" fmla="*/ 252279 h 493591"/>
              <a:gd name="connsiteX4-167" fmla="*/ 549713 w 560550"/>
              <a:gd name="connsiteY4-168" fmla="*/ 442022 h 493591"/>
              <a:gd name="connsiteX5-169" fmla="*/ 553726 w 560550"/>
              <a:gd name="connsiteY5-170" fmla="*/ 448555 h 493591"/>
              <a:gd name="connsiteX6-171" fmla="*/ 557360 w 560550"/>
              <a:gd name="connsiteY6-172" fmla="*/ 480662 h 493591"/>
              <a:gd name="connsiteX7-173" fmla="*/ 557111 w 560550"/>
              <a:gd name="connsiteY7-174" fmla="*/ 481348 h 493591"/>
              <a:gd name="connsiteX8-175" fmla="*/ 527738 w 560550"/>
              <a:gd name="connsiteY8-176" fmla="*/ 493568 h 493591"/>
              <a:gd name="connsiteX9-177" fmla="*/ 496688 w 560550"/>
              <a:gd name="connsiteY9-178" fmla="*/ 492722 h 493591"/>
              <a:gd name="connsiteX10-179" fmla="*/ 275338 w 560550"/>
              <a:gd name="connsiteY10-180" fmla="*/ 480778 h 493591"/>
              <a:gd name="connsiteX11-181" fmla="*/ 275975 w 560550"/>
              <a:gd name="connsiteY11-182" fmla="*/ 480403 h 493591"/>
              <a:gd name="connsiteX12-183" fmla="*/ 266629 w 560550"/>
              <a:gd name="connsiteY12-184" fmla="*/ 479903 h 493591"/>
              <a:gd name="connsiteX13-185" fmla="*/ 40497 w 560550"/>
              <a:gd name="connsiteY13-186" fmla="*/ 492105 h 493591"/>
              <a:gd name="connsiteX14-187" fmla="*/ 32832 w 560550"/>
              <a:gd name="connsiteY14-188" fmla="*/ 492314 h 493591"/>
              <a:gd name="connsiteX15-189" fmla="*/ 3210 w 560550"/>
              <a:gd name="connsiteY15-190" fmla="*/ 479408 h 493591"/>
              <a:gd name="connsiteX16-191" fmla="*/ 2740 w 560550"/>
              <a:gd name="connsiteY16-192" fmla="*/ 478849 h 493591"/>
              <a:gd name="connsiteX17-193" fmla="*/ 6844 w 560550"/>
              <a:gd name="connsiteY17-194" fmla="*/ 447301 h 493591"/>
              <a:gd name="connsiteX18-195" fmla="*/ 23102 w 560550"/>
              <a:gd name="connsiteY18-196" fmla="*/ 420834 h 493591"/>
              <a:gd name="connsiteX19-197" fmla="*/ 144121 w 560550"/>
              <a:gd name="connsiteY19-198" fmla="*/ 235111 h 493591"/>
              <a:gd name="connsiteX20-199" fmla="*/ 149231 w 560550"/>
              <a:gd name="connsiteY20-200" fmla="*/ 228009 h 493591"/>
              <a:gd name="connsiteX21-201" fmla="*/ 251731 w 560550"/>
              <a:gd name="connsiteY21-202" fmla="*/ 26070 h 493591"/>
              <a:gd name="connsiteX22-203" fmla="*/ 255383 w 560550"/>
              <a:gd name="connsiteY22-204" fmla="*/ 19328 h 493591"/>
              <a:gd name="connsiteX23-205" fmla="*/ 281371 w 560550"/>
              <a:gd name="connsiteY23-206" fmla="*/ 127 h 493591"/>
              <a:gd name="connsiteX24-207" fmla="*/ 282090 w 560550"/>
              <a:gd name="connsiteY24-208" fmla="*/ 0 h 493591"/>
              <a:gd name="connsiteX0-209" fmla="*/ 282090 w 560550"/>
              <a:gd name="connsiteY0-210" fmla="*/ 0 h 493591"/>
              <a:gd name="connsiteX1-211" fmla="*/ 307359 w 560550"/>
              <a:gd name="connsiteY1-212" fmla="*/ 19328 h 493591"/>
              <a:gd name="connsiteX2-213" fmla="*/ 322151 w 560550"/>
              <a:gd name="connsiteY2-214" fmla="*/ 46641 h 493591"/>
              <a:gd name="connsiteX3-215" fmla="*/ 426075 w 560550"/>
              <a:gd name="connsiteY3-216" fmla="*/ 252279 h 493591"/>
              <a:gd name="connsiteX4-217" fmla="*/ 549713 w 560550"/>
              <a:gd name="connsiteY4-218" fmla="*/ 442022 h 493591"/>
              <a:gd name="connsiteX5-219" fmla="*/ 553726 w 560550"/>
              <a:gd name="connsiteY5-220" fmla="*/ 448555 h 493591"/>
              <a:gd name="connsiteX6-221" fmla="*/ 557360 w 560550"/>
              <a:gd name="connsiteY6-222" fmla="*/ 480662 h 493591"/>
              <a:gd name="connsiteX7-223" fmla="*/ 557111 w 560550"/>
              <a:gd name="connsiteY7-224" fmla="*/ 481348 h 493591"/>
              <a:gd name="connsiteX8-225" fmla="*/ 527738 w 560550"/>
              <a:gd name="connsiteY8-226" fmla="*/ 493568 h 493591"/>
              <a:gd name="connsiteX9-227" fmla="*/ 496688 w 560550"/>
              <a:gd name="connsiteY9-228" fmla="*/ 492722 h 493591"/>
              <a:gd name="connsiteX10-229" fmla="*/ 275338 w 560550"/>
              <a:gd name="connsiteY10-230" fmla="*/ 480778 h 493591"/>
              <a:gd name="connsiteX11-231" fmla="*/ 275975 w 560550"/>
              <a:gd name="connsiteY11-232" fmla="*/ 480403 h 493591"/>
              <a:gd name="connsiteX12-233" fmla="*/ 266629 w 560550"/>
              <a:gd name="connsiteY12-234" fmla="*/ 479903 h 493591"/>
              <a:gd name="connsiteX13-235" fmla="*/ 40497 w 560550"/>
              <a:gd name="connsiteY13-236" fmla="*/ 492105 h 493591"/>
              <a:gd name="connsiteX14-237" fmla="*/ 32832 w 560550"/>
              <a:gd name="connsiteY14-238" fmla="*/ 492314 h 493591"/>
              <a:gd name="connsiteX15-239" fmla="*/ 3210 w 560550"/>
              <a:gd name="connsiteY15-240" fmla="*/ 479408 h 493591"/>
              <a:gd name="connsiteX16-241" fmla="*/ 2740 w 560550"/>
              <a:gd name="connsiteY16-242" fmla="*/ 478849 h 493591"/>
              <a:gd name="connsiteX17-243" fmla="*/ 6844 w 560550"/>
              <a:gd name="connsiteY17-244" fmla="*/ 447301 h 493591"/>
              <a:gd name="connsiteX18-245" fmla="*/ 23102 w 560550"/>
              <a:gd name="connsiteY18-246" fmla="*/ 420834 h 493591"/>
              <a:gd name="connsiteX19-247" fmla="*/ 149231 w 560550"/>
              <a:gd name="connsiteY19-248" fmla="*/ 228009 h 493591"/>
              <a:gd name="connsiteX20-249" fmla="*/ 251731 w 560550"/>
              <a:gd name="connsiteY20-250" fmla="*/ 26070 h 493591"/>
              <a:gd name="connsiteX21-251" fmla="*/ 255383 w 560550"/>
              <a:gd name="connsiteY21-252" fmla="*/ 19328 h 493591"/>
              <a:gd name="connsiteX22-253" fmla="*/ 281371 w 560550"/>
              <a:gd name="connsiteY22-254" fmla="*/ 127 h 493591"/>
              <a:gd name="connsiteX23-255" fmla="*/ 282090 w 560550"/>
              <a:gd name="connsiteY23-256" fmla="*/ 0 h 493591"/>
              <a:gd name="connsiteX0-257" fmla="*/ 282090 w 560550"/>
              <a:gd name="connsiteY0-258" fmla="*/ 0 h 493591"/>
              <a:gd name="connsiteX1-259" fmla="*/ 307359 w 560550"/>
              <a:gd name="connsiteY1-260" fmla="*/ 19328 h 493591"/>
              <a:gd name="connsiteX2-261" fmla="*/ 322151 w 560550"/>
              <a:gd name="connsiteY2-262" fmla="*/ 46641 h 493591"/>
              <a:gd name="connsiteX3-263" fmla="*/ 426075 w 560550"/>
              <a:gd name="connsiteY3-264" fmla="*/ 252279 h 493591"/>
              <a:gd name="connsiteX4-265" fmla="*/ 549713 w 560550"/>
              <a:gd name="connsiteY4-266" fmla="*/ 442022 h 493591"/>
              <a:gd name="connsiteX5-267" fmla="*/ 553726 w 560550"/>
              <a:gd name="connsiteY5-268" fmla="*/ 448555 h 493591"/>
              <a:gd name="connsiteX6-269" fmla="*/ 557360 w 560550"/>
              <a:gd name="connsiteY6-270" fmla="*/ 480662 h 493591"/>
              <a:gd name="connsiteX7-271" fmla="*/ 557111 w 560550"/>
              <a:gd name="connsiteY7-272" fmla="*/ 481348 h 493591"/>
              <a:gd name="connsiteX8-273" fmla="*/ 527738 w 560550"/>
              <a:gd name="connsiteY8-274" fmla="*/ 493568 h 493591"/>
              <a:gd name="connsiteX9-275" fmla="*/ 496688 w 560550"/>
              <a:gd name="connsiteY9-276" fmla="*/ 492722 h 493591"/>
              <a:gd name="connsiteX10-277" fmla="*/ 275338 w 560550"/>
              <a:gd name="connsiteY10-278" fmla="*/ 480778 h 493591"/>
              <a:gd name="connsiteX11-279" fmla="*/ 275975 w 560550"/>
              <a:gd name="connsiteY11-280" fmla="*/ 480403 h 493591"/>
              <a:gd name="connsiteX12-281" fmla="*/ 266629 w 560550"/>
              <a:gd name="connsiteY12-282" fmla="*/ 479903 h 493591"/>
              <a:gd name="connsiteX13-283" fmla="*/ 40497 w 560550"/>
              <a:gd name="connsiteY13-284" fmla="*/ 492105 h 493591"/>
              <a:gd name="connsiteX14-285" fmla="*/ 32832 w 560550"/>
              <a:gd name="connsiteY14-286" fmla="*/ 492314 h 493591"/>
              <a:gd name="connsiteX15-287" fmla="*/ 3210 w 560550"/>
              <a:gd name="connsiteY15-288" fmla="*/ 479408 h 493591"/>
              <a:gd name="connsiteX16-289" fmla="*/ 2740 w 560550"/>
              <a:gd name="connsiteY16-290" fmla="*/ 478849 h 493591"/>
              <a:gd name="connsiteX17-291" fmla="*/ 6844 w 560550"/>
              <a:gd name="connsiteY17-292" fmla="*/ 447301 h 493591"/>
              <a:gd name="connsiteX18-293" fmla="*/ 23102 w 560550"/>
              <a:gd name="connsiteY18-294" fmla="*/ 420834 h 493591"/>
              <a:gd name="connsiteX19-295" fmla="*/ 149231 w 560550"/>
              <a:gd name="connsiteY19-296" fmla="*/ 228009 h 493591"/>
              <a:gd name="connsiteX20-297" fmla="*/ 251731 w 560550"/>
              <a:gd name="connsiteY20-298" fmla="*/ 26070 h 493591"/>
              <a:gd name="connsiteX21-299" fmla="*/ 255383 w 560550"/>
              <a:gd name="connsiteY21-300" fmla="*/ 19328 h 493591"/>
              <a:gd name="connsiteX22-301" fmla="*/ 281371 w 560550"/>
              <a:gd name="connsiteY22-302" fmla="*/ 127 h 493591"/>
              <a:gd name="connsiteX23-303" fmla="*/ 282090 w 560550"/>
              <a:gd name="connsiteY23-304" fmla="*/ 0 h 493591"/>
              <a:gd name="connsiteX0-305" fmla="*/ 282090 w 560550"/>
              <a:gd name="connsiteY0-306" fmla="*/ 0 h 493591"/>
              <a:gd name="connsiteX1-307" fmla="*/ 307359 w 560550"/>
              <a:gd name="connsiteY1-308" fmla="*/ 19328 h 493591"/>
              <a:gd name="connsiteX2-309" fmla="*/ 322151 w 560550"/>
              <a:gd name="connsiteY2-310" fmla="*/ 46641 h 493591"/>
              <a:gd name="connsiteX3-311" fmla="*/ 426075 w 560550"/>
              <a:gd name="connsiteY3-312" fmla="*/ 252279 h 493591"/>
              <a:gd name="connsiteX4-313" fmla="*/ 549713 w 560550"/>
              <a:gd name="connsiteY4-314" fmla="*/ 442022 h 493591"/>
              <a:gd name="connsiteX5-315" fmla="*/ 553726 w 560550"/>
              <a:gd name="connsiteY5-316" fmla="*/ 448555 h 493591"/>
              <a:gd name="connsiteX6-317" fmla="*/ 557360 w 560550"/>
              <a:gd name="connsiteY6-318" fmla="*/ 480662 h 493591"/>
              <a:gd name="connsiteX7-319" fmla="*/ 557111 w 560550"/>
              <a:gd name="connsiteY7-320" fmla="*/ 481348 h 493591"/>
              <a:gd name="connsiteX8-321" fmla="*/ 527738 w 560550"/>
              <a:gd name="connsiteY8-322" fmla="*/ 493568 h 493591"/>
              <a:gd name="connsiteX9-323" fmla="*/ 496688 w 560550"/>
              <a:gd name="connsiteY9-324" fmla="*/ 492722 h 493591"/>
              <a:gd name="connsiteX10-325" fmla="*/ 275338 w 560550"/>
              <a:gd name="connsiteY10-326" fmla="*/ 480778 h 493591"/>
              <a:gd name="connsiteX11-327" fmla="*/ 266629 w 560550"/>
              <a:gd name="connsiteY11-328" fmla="*/ 479903 h 493591"/>
              <a:gd name="connsiteX12-329" fmla="*/ 40497 w 560550"/>
              <a:gd name="connsiteY12-330" fmla="*/ 492105 h 493591"/>
              <a:gd name="connsiteX13-331" fmla="*/ 32832 w 560550"/>
              <a:gd name="connsiteY13-332" fmla="*/ 492314 h 493591"/>
              <a:gd name="connsiteX14-333" fmla="*/ 3210 w 560550"/>
              <a:gd name="connsiteY14-334" fmla="*/ 479408 h 493591"/>
              <a:gd name="connsiteX15-335" fmla="*/ 2740 w 560550"/>
              <a:gd name="connsiteY15-336" fmla="*/ 478849 h 493591"/>
              <a:gd name="connsiteX16-337" fmla="*/ 6844 w 560550"/>
              <a:gd name="connsiteY16-338" fmla="*/ 447301 h 493591"/>
              <a:gd name="connsiteX17-339" fmla="*/ 23102 w 560550"/>
              <a:gd name="connsiteY17-340" fmla="*/ 420834 h 493591"/>
              <a:gd name="connsiteX18-341" fmla="*/ 149231 w 560550"/>
              <a:gd name="connsiteY18-342" fmla="*/ 228009 h 493591"/>
              <a:gd name="connsiteX19-343" fmla="*/ 251731 w 560550"/>
              <a:gd name="connsiteY19-344" fmla="*/ 26070 h 493591"/>
              <a:gd name="connsiteX20-345" fmla="*/ 255383 w 560550"/>
              <a:gd name="connsiteY20-346" fmla="*/ 19328 h 493591"/>
              <a:gd name="connsiteX21-347" fmla="*/ 281371 w 560550"/>
              <a:gd name="connsiteY21-348" fmla="*/ 127 h 493591"/>
              <a:gd name="connsiteX22-349" fmla="*/ 282090 w 560550"/>
              <a:gd name="connsiteY22-350" fmla="*/ 0 h 493591"/>
              <a:gd name="connsiteX0-351" fmla="*/ 282090 w 560550"/>
              <a:gd name="connsiteY0-352" fmla="*/ 0 h 493591"/>
              <a:gd name="connsiteX1-353" fmla="*/ 307359 w 560550"/>
              <a:gd name="connsiteY1-354" fmla="*/ 19328 h 493591"/>
              <a:gd name="connsiteX2-355" fmla="*/ 322151 w 560550"/>
              <a:gd name="connsiteY2-356" fmla="*/ 46641 h 493591"/>
              <a:gd name="connsiteX3-357" fmla="*/ 426075 w 560550"/>
              <a:gd name="connsiteY3-358" fmla="*/ 252279 h 493591"/>
              <a:gd name="connsiteX4-359" fmla="*/ 549713 w 560550"/>
              <a:gd name="connsiteY4-360" fmla="*/ 442022 h 493591"/>
              <a:gd name="connsiteX5-361" fmla="*/ 553726 w 560550"/>
              <a:gd name="connsiteY5-362" fmla="*/ 448555 h 493591"/>
              <a:gd name="connsiteX6-363" fmla="*/ 557360 w 560550"/>
              <a:gd name="connsiteY6-364" fmla="*/ 480662 h 493591"/>
              <a:gd name="connsiteX7-365" fmla="*/ 557111 w 560550"/>
              <a:gd name="connsiteY7-366" fmla="*/ 481348 h 493591"/>
              <a:gd name="connsiteX8-367" fmla="*/ 527738 w 560550"/>
              <a:gd name="connsiteY8-368" fmla="*/ 493568 h 493591"/>
              <a:gd name="connsiteX9-369" fmla="*/ 496688 w 560550"/>
              <a:gd name="connsiteY9-370" fmla="*/ 492722 h 493591"/>
              <a:gd name="connsiteX10-371" fmla="*/ 266629 w 560550"/>
              <a:gd name="connsiteY10-372" fmla="*/ 479903 h 493591"/>
              <a:gd name="connsiteX11-373" fmla="*/ 40497 w 560550"/>
              <a:gd name="connsiteY11-374" fmla="*/ 492105 h 493591"/>
              <a:gd name="connsiteX12-375" fmla="*/ 32832 w 560550"/>
              <a:gd name="connsiteY12-376" fmla="*/ 492314 h 493591"/>
              <a:gd name="connsiteX13-377" fmla="*/ 3210 w 560550"/>
              <a:gd name="connsiteY13-378" fmla="*/ 479408 h 493591"/>
              <a:gd name="connsiteX14-379" fmla="*/ 2740 w 560550"/>
              <a:gd name="connsiteY14-380" fmla="*/ 478849 h 493591"/>
              <a:gd name="connsiteX15-381" fmla="*/ 6844 w 560550"/>
              <a:gd name="connsiteY15-382" fmla="*/ 447301 h 493591"/>
              <a:gd name="connsiteX16-383" fmla="*/ 23102 w 560550"/>
              <a:gd name="connsiteY16-384" fmla="*/ 420834 h 493591"/>
              <a:gd name="connsiteX17-385" fmla="*/ 149231 w 560550"/>
              <a:gd name="connsiteY17-386" fmla="*/ 228009 h 493591"/>
              <a:gd name="connsiteX18-387" fmla="*/ 251731 w 560550"/>
              <a:gd name="connsiteY18-388" fmla="*/ 26070 h 493591"/>
              <a:gd name="connsiteX19-389" fmla="*/ 255383 w 560550"/>
              <a:gd name="connsiteY19-390" fmla="*/ 19328 h 493591"/>
              <a:gd name="connsiteX20-391" fmla="*/ 281371 w 560550"/>
              <a:gd name="connsiteY20-392" fmla="*/ 127 h 493591"/>
              <a:gd name="connsiteX21-393" fmla="*/ 282090 w 560550"/>
              <a:gd name="connsiteY21-394" fmla="*/ 0 h 493591"/>
              <a:gd name="connsiteX0-395" fmla="*/ 282090 w 560550"/>
              <a:gd name="connsiteY0-396" fmla="*/ 0 h 493591"/>
              <a:gd name="connsiteX1-397" fmla="*/ 307359 w 560550"/>
              <a:gd name="connsiteY1-398" fmla="*/ 19328 h 493591"/>
              <a:gd name="connsiteX2-399" fmla="*/ 322151 w 560550"/>
              <a:gd name="connsiteY2-400" fmla="*/ 46641 h 493591"/>
              <a:gd name="connsiteX3-401" fmla="*/ 426075 w 560550"/>
              <a:gd name="connsiteY3-402" fmla="*/ 252279 h 493591"/>
              <a:gd name="connsiteX4-403" fmla="*/ 549713 w 560550"/>
              <a:gd name="connsiteY4-404" fmla="*/ 442022 h 493591"/>
              <a:gd name="connsiteX5-405" fmla="*/ 553726 w 560550"/>
              <a:gd name="connsiteY5-406" fmla="*/ 448555 h 493591"/>
              <a:gd name="connsiteX6-407" fmla="*/ 557360 w 560550"/>
              <a:gd name="connsiteY6-408" fmla="*/ 480662 h 493591"/>
              <a:gd name="connsiteX7-409" fmla="*/ 557111 w 560550"/>
              <a:gd name="connsiteY7-410" fmla="*/ 481348 h 493591"/>
              <a:gd name="connsiteX8-411" fmla="*/ 527738 w 560550"/>
              <a:gd name="connsiteY8-412" fmla="*/ 493568 h 493591"/>
              <a:gd name="connsiteX9-413" fmla="*/ 496688 w 560550"/>
              <a:gd name="connsiteY9-414" fmla="*/ 492722 h 493591"/>
              <a:gd name="connsiteX10-415" fmla="*/ 266629 w 560550"/>
              <a:gd name="connsiteY10-416" fmla="*/ 479903 h 493591"/>
              <a:gd name="connsiteX11-417" fmla="*/ 40497 w 560550"/>
              <a:gd name="connsiteY11-418" fmla="*/ 492105 h 493591"/>
              <a:gd name="connsiteX12-419" fmla="*/ 32832 w 560550"/>
              <a:gd name="connsiteY12-420" fmla="*/ 492314 h 493591"/>
              <a:gd name="connsiteX13-421" fmla="*/ 3210 w 560550"/>
              <a:gd name="connsiteY13-422" fmla="*/ 479408 h 493591"/>
              <a:gd name="connsiteX14-423" fmla="*/ 2740 w 560550"/>
              <a:gd name="connsiteY14-424" fmla="*/ 478849 h 493591"/>
              <a:gd name="connsiteX15-425" fmla="*/ 6844 w 560550"/>
              <a:gd name="connsiteY15-426" fmla="*/ 447301 h 493591"/>
              <a:gd name="connsiteX16-427" fmla="*/ 23102 w 560550"/>
              <a:gd name="connsiteY16-428" fmla="*/ 420834 h 493591"/>
              <a:gd name="connsiteX17-429" fmla="*/ 149231 w 560550"/>
              <a:gd name="connsiteY17-430" fmla="*/ 228009 h 493591"/>
              <a:gd name="connsiteX18-431" fmla="*/ 251731 w 560550"/>
              <a:gd name="connsiteY18-432" fmla="*/ 26070 h 493591"/>
              <a:gd name="connsiteX19-433" fmla="*/ 255383 w 560550"/>
              <a:gd name="connsiteY19-434" fmla="*/ 19328 h 493591"/>
              <a:gd name="connsiteX20-435" fmla="*/ 281371 w 560550"/>
              <a:gd name="connsiteY20-436" fmla="*/ 127 h 493591"/>
              <a:gd name="connsiteX21-437" fmla="*/ 282090 w 560550"/>
              <a:gd name="connsiteY21-438" fmla="*/ 0 h 493591"/>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 ang="0">
                <a:pos x="connsiteX9-19" y="connsiteY9-20"/>
              </a:cxn>
              <a:cxn ang="0">
                <a:pos x="connsiteX10-21" y="connsiteY10-22"/>
              </a:cxn>
              <a:cxn ang="0">
                <a:pos x="connsiteX11-23" y="connsiteY11-24"/>
              </a:cxn>
              <a:cxn ang="0">
                <a:pos x="connsiteX12-25" y="connsiteY12-26"/>
              </a:cxn>
              <a:cxn ang="0">
                <a:pos x="connsiteX13-27" y="connsiteY13-28"/>
              </a:cxn>
              <a:cxn ang="0">
                <a:pos x="connsiteX14-29" y="connsiteY14-30"/>
              </a:cxn>
              <a:cxn ang="0">
                <a:pos x="connsiteX15-31" y="connsiteY15-32"/>
              </a:cxn>
              <a:cxn ang="0">
                <a:pos x="connsiteX16-33" y="connsiteY16-34"/>
              </a:cxn>
              <a:cxn ang="0">
                <a:pos x="connsiteX17-35" y="connsiteY17-36"/>
              </a:cxn>
              <a:cxn ang="0">
                <a:pos x="connsiteX18-37" y="connsiteY18-38"/>
              </a:cxn>
              <a:cxn ang="0">
                <a:pos x="connsiteX19-39" y="connsiteY19-40"/>
              </a:cxn>
              <a:cxn ang="0">
                <a:pos x="connsiteX20-41" y="connsiteY20-42"/>
              </a:cxn>
              <a:cxn ang="0">
                <a:pos x="connsiteX21-43" y="connsiteY21-44"/>
              </a:cxn>
            </a:cxnLst>
            <a:rect l="l" t="t" r="r" b="b"/>
            <a:pathLst>
              <a:path w="560550" h="493591">
                <a:moveTo>
                  <a:pt x="282090" y="0"/>
                </a:moveTo>
                <a:cubicBezTo>
                  <a:pt x="291235" y="0"/>
                  <a:pt x="300381" y="6443"/>
                  <a:pt x="307359" y="19328"/>
                </a:cubicBezTo>
                <a:lnTo>
                  <a:pt x="322151" y="46641"/>
                </a:lnTo>
                <a:cubicBezTo>
                  <a:pt x="341937" y="85466"/>
                  <a:pt x="388148" y="186382"/>
                  <a:pt x="426075" y="252279"/>
                </a:cubicBezTo>
                <a:cubicBezTo>
                  <a:pt x="464002" y="318176"/>
                  <a:pt x="528438" y="409309"/>
                  <a:pt x="549713" y="442022"/>
                </a:cubicBezTo>
                <a:lnTo>
                  <a:pt x="553726" y="448555"/>
                </a:lnTo>
                <a:cubicBezTo>
                  <a:pt x="561598" y="461368"/>
                  <a:pt x="562451" y="472766"/>
                  <a:pt x="557360" y="480662"/>
                </a:cubicBezTo>
                <a:cubicBezTo>
                  <a:pt x="557347" y="480929"/>
                  <a:pt x="557231" y="481140"/>
                  <a:pt x="557111" y="481348"/>
                </a:cubicBezTo>
                <a:cubicBezTo>
                  <a:pt x="552538" y="489268"/>
                  <a:pt x="542386" y="493968"/>
                  <a:pt x="527738" y="493568"/>
                </a:cubicBezTo>
                <a:lnTo>
                  <a:pt x="496688" y="492722"/>
                </a:lnTo>
                <a:cubicBezTo>
                  <a:pt x="453170" y="490445"/>
                  <a:pt x="342661" y="480006"/>
                  <a:pt x="266629" y="479903"/>
                </a:cubicBezTo>
                <a:cubicBezTo>
                  <a:pt x="190597" y="479800"/>
                  <a:pt x="79463" y="490037"/>
                  <a:pt x="40497" y="492105"/>
                </a:cubicBezTo>
                <a:lnTo>
                  <a:pt x="32832" y="492314"/>
                </a:lnTo>
                <a:cubicBezTo>
                  <a:pt x="17800" y="492724"/>
                  <a:pt x="7502" y="487764"/>
                  <a:pt x="3210" y="479408"/>
                </a:cubicBezTo>
                <a:cubicBezTo>
                  <a:pt x="2985" y="479262"/>
                  <a:pt x="2860" y="479056"/>
                  <a:pt x="2740" y="478849"/>
                </a:cubicBezTo>
                <a:cubicBezTo>
                  <a:pt x="-1833" y="470928"/>
                  <a:pt x="-826" y="459787"/>
                  <a:pt x="6844" y="447301"/>
                </a:cubicBezTo>
                <a:lnTo>
                  <a:pt x="23102" y="420834"/>
                </a:lnTo>
                <a:cubicBezTo>
                  <a:pt x="46833" y="384285"/>
                  <a:pt x="111126" y="293803"/>
                  <a:pt x="149231" y="228009"/>
                </a:cubicBezTo>
                <a:cubicBezTo>
                  <a:pt x="187336" y="162215"/>
                  <a:pt x="234039" y="60850"/>
                  <a:pt x="251731" y="26070"/>
                </a:cubicBezTo>
                <a:lnTo>
                  <a:pt x="255383" y="19328"/>
                </a:lnTo>
                <a:cubicBezTo>
                  <a:pt x="262543" y="6104"/>
                  <a:pt x="271988" y="-334"/>
                  <a:pt x="281371" y="127"/>
                </a:cubicBezTo>
                <a:cubicBezTo>
                  <a:pt x="281609" y="5"/>
                  <a:pt x="281850" y="0"/>
                  <a:pt x="282090" y="0"/>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buFontTx/>
              <a:buNone/>
              <a:defRPr/>
            </a:pPr>
            <a:endParaRPr lang="zh-CN" altLang="en-US" noProof="1">
              <a:solidFill>
                <a:srgbClr val="FFFFFF"/>
              </a:solidFill>
              <a:cs typeface="Arial" panose="02080604020202020204" pitchFamily="34" charset="0"/>
            </a:endParaRPr>
          </a:p>
        </p:txBody>
      </p:sp>
      <p:sp>
        <p:nvSpPr>
          <p:cNvPr id="16" name=" 184"/>
          <p:cNvSpPr/>
          <p:nvPr/>
        </p:nvSpPr>
        <p:spPr>
          <a:xfrm>
            <a:off x="727075" y="1936750"/>
            <a:ext cx="936625" cy="93662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scene3d>
              <a:camera prst="orthographicFront"/>
              <a:lightRig rig="threePt" dir="t"/>
            </a:scene3d>
            <a:sp3d>
              <a:contourClr>
                <a:srgbClr val="FFFFFF"/>
              </a:contourClr>
            </a:sp3d>
          </a:bodyPr>
          <a:lstStyle/>
          <a:p>
            <a:pPr algn="ctr" fontAlgn="auto">
              <a:spcBef>
                <a:spcPts val="0"/>
              </a:spcBef>
              <a:spcAft>
                <a:spcPts val="0"/>
              </a:spcAft>
              <a:buFontTx/>
              <a:buNone/>
              <a:defRPr/>
            </a:pPr>
            <a:endParaRPr lang="zh-CN" altLang="en-US" noProof="1">
              <a:solidFill>
                <a:srgbClr val="FFFFFF"/>
              </a:solidFill>
            </a:endParaRPr>
          </a:p>
        </p:txBody>
      </p:sp>
      <p:sp>
        <p:nvSpPr>
          <p:cNvPr id="4" name="标题 3"/>
          <p:cNvSpPr>
            <a:spLocks noGrp="true"/>
          </p:cNvSpPr>
          <p:nvPr>
            <p:ph type="ctrTitle"/>
          </p:nvPr>
        </p:nvSpPr>
        <p:spPr>
          <a:xfrm>
            <a:off x="2749459" y="2343802"/>
            <a:ext cx="6676572" cy="902363"/>
          </a:xfrm>
        </p:spPr>
        <p:txBody>
          <a:bodyPr anchor="b">
            <a:normAutofit/>
          </a:bodyPr>
          <a:lstStyle>
            <a:lvl1pPr algn="ctr">
              <a:defRPr sz="4800" b="1">
                <a:solidFill>
                  <a:schemeClr val="tx1">
                    <a:lumMod val="65000"/>
                    <a:lumOff val="35000"/>
                  </a:schemeClr>
                </a:solidFill>
              </a:defRPr>
            </a:lvl1pPr>
          </a:lstStyle>
          <a:p>
            <a:r>
              <a:rPr lang="zh-CN" altLang="en-US" noProof="1" smtClean="0"/>
              <a:t>单击此处编辑母版标题样式</a:t>
            </a:r>
            <a:endParaRPr lang="zh-CN" altLang="en-US" noProof="1"/>
          </a:p>
        </p:txBody>
      </p:sp>
      <p:sp>
        <p:nvSpPr>
          <p:cNvPr id="5" name="副标题 4"/>
          <p:cNvSpPr>
            <a:spLocks noGrp="true"/>
          </p:cNvSpPr>
          <p:nvPr>
            <p:ph type="subTitle" idx="1"/>
          </p:nvPr>
        </p:nvSpPr>
        <p:spPr>
          <a:xfrm>
            <a:off x="2749459" y="3294698"/>
            <a:ext cx="6676572" cy="590550"/>
          </a:xfrm>
        </p:spPr>
        <p:txBody>
          <a:bodyPr>
            <a:normAutofit/>
          </a:bodyPr>
          <a:lstStyle>
            <a:lvl1pPr marL="0" indent="0" algn="ctr">
              <a:buNone/>
              <a:defRPr sz="2000">
                <a:solidFill>
                  <a:schemeClr val="tx1">
                    <a:lumMod val="50000"/>
                    <a:lumOff val="5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noProof="1"/>
              <a:t>单击此处编辑母版副标题样式</a:t>
            </a:r>
            <a:endParaRPr lang="zh-CN" altLang="en-US" noProof="1"/>
          </a:p>
        </p:txBody>
      </p:sp>
      <p:sp>
        <p:nvSpPr>
          <p:cNvPr id="17" name="日期占位符 3"/>
          <p:cNvSpPr>
            <a:spLocks noGrp="true"/>
          </p:cNvSpPr>
          <p:nvPr>
            <p:ph type="dt" sz="half" idx="10"/>
          </p:nvPr>
        </p:nvSpPr>
        <p:spPr/>
        <p:txBody>
          <a:bodyPr/>
          <a:lstStyle>
            <a:lvl1pPr>
              <a:defRPr/>
            </a:lvl1pPr>
          </a:lstStyle>
          <a:p>
            <a:fld id="{760FBDFE-C587-4B4C-A407-44438C67B59E}" type="datetimeFigureOut">
              <a:rPr lang="zh-CN" altLang="en-US" smtClean="0"/>
            </a:fld>
            <a:endParaRPr lang="zh-CN" altLang="en-US"/>
          </a:p>
        </p:txBody>
      </p:sp>
      <p:sp>
        <p:nvSpPr>
          <p:cNvPr id="18" name="页脚占位符 4"/>
          <p:cNvSpPr>
            <a:spLocks noGrp="true"/>
          </p:cNvSpPr>
          <p:nvPr>
            <p:ph type="ftr" sz="quarter" idx="11"/>
          </p:nvPr>
        </p:nvSpPr>
        <p:spPr/>
        <p:txBody>
          <a:bodyPr/>
          <a:lstStyle>
            <a:lvl1pPr>
              <a:defRPr/>
            </a:lvl1pPr>
          </a:lstStyle>
          <a:p>
            <a:endParaRPr lang="zh-CN" altLang="en-US"/>
          </a:p>
        </p:txBody>
      </p:sp>
      <p:sp>
        <p:nvSpPr>
          <p:cNvPr id="19" name="灯片编号占位符 5"/>
          <p:cNvSpPr>
            <a:spLocks noGrp="true"/>
          </p:cNvSpPr>
          <p:nvPr>
            <p:ph type="sldNum" sz="quarter" idx="12"/>
          </p:nvPr>
        </p:nvSpPr>
        <p:spPr/>
        <p:txBody>
          <a:bodyPr/>
          <a:lstStyle>
            <a:lvl1pPr>
              <a:defRPr smtClean="0"/>
            </a:lvl1pPr>
          </a:lstStyle>
          <a:p>
            <a:fld id="{49AE70B2-8BF9-45C0-BB95-33D1B9D3A854}" type="slidenum">
              <a:rPr lang="zh-CN" altLang="en-US" smtClean="0"/>
            </a:fld>
            <a:endParaRPr lang="zh-CN" altLang="en-US"/>
          </a:p>
        </p:txBody>
      </p:sp>
    </p:spTree>
  </p:cSld>
  <p:clrMapOvr>
    <a:masterClrMapping/>
  </p:clrMapOvr>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3"/>
          <p:cNvSpPr>
            <a:spLocks noGrp="true"/>
          </p:cNvSpPr>
          <p:nvPr>
            <p:ph type="dt" sz="half" idx="10"/>
          </p:nvPr>
        </p:nvSpPr>
        <p:spPr/>
        <p:txBody>
          <a:bodyPr/>
          <a:lstStyle>
            <a:lvl1pPr>
              <a:defRPr/>
            </a:lvl1pPr>
          </a:lstStyle>
          <a:p>
            <a:fld id="{760FBDFE-C587-4B4C-A407-44438C67B59E}" type="datetimeFigureOut">
              <a:rPr lang="zh-CN" altLang="en-US" smtClean="0"/>
            </a:fld>
            <a:endParaRPr lang="zh-CN" altLang="en-US"/>
          </a:p>
        </p:txBody>
      </p:sp>
      <p:sp>
        <p:nvSpPr>
          <p:cNvPr id="3" name="页脚占位符 4"/>
          <p:cNvSpPr>
            <a:spLocks noGrp="true"/>
          </p:cNvSpPr>
          <p:nvPr>
            <p:ph type="ftr" sz="quarter" idx="11"/>
          </p:nvPr>
        </p:nvSpPr>
        <p:spPr/>
        <p:txBody>
          <a:bodyPr/>
          <a:lstStyle>
            <a:lvl1pPr>
              <a:defRPr/>
            </a:lvl1pPr>
          </a:lstStyle>
          <a:p>
            <a:endParaRPr lang="zh-CN" altLang="en-US"/>
          </a:p>
        </p:txBody>
      </p:sp>
      <p:sp>
        <p:nvSpPr>
          <p:cNvPr id="4" name="灯片编号占位符 5"/>
          <p:cNvSpPr>
            <a:spLocks noGrp="true"/>
          </p:cNvSpPr>
          <p:nvPr>
            <p:ph type="sldNum" sz="quarter" idx="12"/>
          </p:nvPr>
        </p:nvSpPr>
        <p:spPr/>
        <p:txBody>
          <a:bodyPr/>
          <a:lstStyle>
            <a:lvl1pPr>
              <a:defRPr/>
            </a:lvl1pPr>
          </a:lstStyle>
          <a:p>
            <a:fld id="{49AE70B2-8BF9-45C0-BB95-33D1B9D3A854}" type="slidenum">
              <a:rPr lang="zh-CN" altLang="en-US" smtClean="0"/>
            </a:fld>
            <a:endParaRPr lang="zh-CN" altLang="en-US"/>
          </a:p>
        </p:txBody>
      </p:sp>
    </p:spTree>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4" name="任意多边形: 形状 45"/>
          <p:cNvSpPr/>
          <p:nvPr>
            <p:custDataLst>
              <p:tags r:id="rId2"/>
            </p:custDataLst>
          </p:nvPr>
        </p:nvSpPr>
        <p:spPr>
          <a:xfrm>
            <a:off x="0" y="-6350"/>
            <a:ext cx="1173163" cy="1162050"/>
          </a:xfrm>
          <a:custGeom>
            <a:avLst/>
            <a:gdLst>
              <a:gd name="connsiteX0" fmla="*/ 0 w 1172915"/>
              <a:gd name="connsiteY0" fmla="*/ 0 h 1162285"/>
              <a:gd name="connsiteX1" fmla="*/ 1172915 w 1172915"/>
              <a:gd name="connsiteY1" fmla="*/ 0 h 1162285"/>
              <a:gd name="connsiteX2" fmla="*/ 1167422 w 1172915"/>
              <a:gd name="connsiteY2" fmla="*/ 108787 h 1162285"/>
              <a:gd name="connsiteX3" fmla="*/ 0 w 1172915"/>
              <a:gd name="connsiteY3" fmla="*/ 1162285 h 1162285"/>
            </a:gdLst>
            <a:ahLst/>
            <a:cxnLst>
              <a:cxn ang="0">
                <a:pos x="connsiteX0" y="connsiteY0"/>
              </a:cxn>
              <a:cxn ang="0">
                <a:pos x="connsiteX1" y="connsiteY1"/>
              </a:cxn>
              <a:cxn ang="0">
                <a:pos x="connsiteX2" y="connsiteY2"/>
              </a:cxn>
              <a:cxn ang="0">
                <a:pos x="connsiteX3" y="connsiteY3"/>
              </a:cxn>
            </a:cxnLst>
            <a:rect l="l" t="t" r="r" b="b"/>
            <a:pathLst>
              <a:path w="1172915" h="1162285">
                <a:moveTo>
                  <a:pt x="0" y="0"/>
                </a:moveTo>
                <a:lnTo>
                  <a:pt x="1172915" y="0"/>
                </a:lnTo>
                <a:lnTo>
                  <a:pt x="1167422" y="108787"/>
                </a:lnTo>
                <a:cubicBezTo>
                  <a:pt x="1107328" y="700521"/>
                  <a:pt x="607589" y="1162285"/>
                  <a:pt x="0" y="1162285"/>
                </a:cubicBezTo>
                <a:close/>
              </a:path>
            </a:pathLst>
          </a:custGeom>
          <a:solidFill>
            <a:srgbClr val="F7F7F7"/>
          </a:solidFill>
          <a:ln>
            <a:noFill/>
          </a:ln>
          <a:effectLst>
            <a:outerShdw blurRad="330200" dist="38100" dir="2700000" algn="tl" rotWithShape="0">
              <a:prstClr val="black">
                <a:alpha val="25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buFontTx/>
              <a:buNone/>
              <a:defRPr/>
            </a:pPr>
            <a:endParaRPr lang="zh-CN" altLang="en-US" noProof="1">
              <a:latin typeface="黑体" panose="02010609060101010101" pitchFamily="49" charset="-122"/>
              <a:ea typeface="黑体" panose="02010609060101010101" pitchFamily="49" charset="-122"/>
              <a:cs typeface="Arial" panose="02080604020202020204" pitchFamily="34" charset="0"/>
            </a:endParaRPr>
          </a:p>
        </p:txBody>
      </p:sp>
      <p:sp>
        <p:nvSpPr>
          <p:cNvPr id="5" name="任意多边形: 形状 46"/>
          <p:cNvSpPr/>
          <p:nvPr>
            <p:custDataLst>
              <p:tags r:id="rId3"/>
            </p:custDataLst>
          </p:nvPr>
        </p:nvSpPr>
        <p:spPr>
          <a:xfrm>
            <a:off x="0" y="-6350"/>
            <a:ext cx="1036638" cy="1036638"/>
          </a:xfrm>
          <a:custGeom>
            <a:avLst/>
            <a:gdLst>
              <a:gd name="connsiteX0" fmla="*/ 0 w 1036320"/>
              <a:gd name="connsiteY0" fmla="*/ 0 h 1036320"/>
              <a:gd name="connsiteX1" fmla="*/ 1036320 w 1036320"/>
              <a:gd name="connsiteY1" fmla="*/ 0 h 1036320"/>
              <a:gd name="connsiteX2" fmla="*/ 0 w 1036320"/>
              <a:gd name="connsiteY2" fmla="*/ 1036320 h 1036320"/>
            </a:gdLst>
            <a:ahLst/>
            <a:cxnLst>
              <a:cxn ang="0">
                <a:pos x="connsiteX0" y="connsiteY0"/>
              </a:cxn>
              <a:cxn ang="0">
                <a:pos x="connsiteX1" y="connsiteY1"/>
              </a:cxn>
              <a:cxn ang="0">
                <a:pos x="connsiteX2" y="connsiteY2"/>
              </a:cxn>
            </a:cxnLst>
            <a:rect l="l" t="t" r="r" b="b"/>
            <a:pathLst>
              <a:path w="1036320" h="1036320">
                <a:moveTo>
                  <a:pt x="0" y="0"/>
                </a:moveTo>
                <a:lnTo>
                  <a:pt x="1036320" y="0"/>
                </a:lnTo>
                <a:cubicBezTo>
                  <a:pt x="1036320" y="572344"/>
                  <a:pt x="572344" y="1036320"/>
                  <a:pt x="0" y="1036320"/>
                </a:cubicBezTo>
                <a:close/>
              </a:path>
            </a:pathLst>
          </a:custGeom>
          <a:solidFill>
            <a:srgbClr val="FFFFFF"/>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buFontTx/>
              <a:buNone/>
              <a:defRPr/>
            </a:pPr>
            <a:endParaRPr lang="zh-CN" altLang="en-US" noProof="1">
              <a:latin typeface="黑体" panose="02010609060101010101" pitchFamily="49" charset="-122"/>
              <a:ea typeface="黑体" panose="02010609060101010101" pitchFamily="49" charset="-122"/>
              <a:cs typeface="Arial" panose="02080604020202020204" pitchFamily="34" charset="0"/>
            </a:endParaRPr>
          </a:p>
        </p:txBody>
      </p:sp>
      <p:sp>
        <p:nvSpPr>
          <p:cNvPr id="6" name="KSO_Shape"/>
          <p:cNvSpPr/>
          <p:nvPr>
            <p:custDataLst>
              <p:tags r:id="rId4"/>
            </p:custDataLst>
          </p:nvPr>
        </p:nvSpPr>
        <p:spPr>
          <a:xfrm rot="6188927">
            <a:off x="784226" y="434975"/>
            <a:ext cx="88900" cy="79375"/>
          </a:xfrm>
          <a:custGeom>
            <a:avLst/>
            <a:gdLst>
              <a:gd name="connsiteX0" fmla="*/ 282090 w 560550"/>
              <a:gd name="connsiteY0" fmla="*/ 0 h 493591"/>
              <a:gd name="connsiteX1" fmla="*/ 307359 w 560550"/>
              <a:gd name="connsiteY1" fmla="*/ 19328 h 493591"/>
              <a:gd name="connsiteX2" fmla="*/ 322151 w 560550"/>
              <a:gd name="connsiteY2" fmla="*/ 46641 h 493591"/>
              <a:gd name="connsiteX3" fmla="*/ 422483 w 560550"/>
              <a:gd name="connsiteY3" fmla="*/ 244308 h 493591"/>
              <a:gd name="connsiteX4" fmla="*/ 421839 w 560550"/>
              <a:gd name="connsiteY4" fmla="*/ 243943 h 493591"/>
              <a:gd name="connsiteX5" fmla="*/ 426075 w 560550"/>
              <a:gd name="connsiteY5" fmla="*/ 252279 h 493591"/>
              <a:gd name="connsiteX6" fmla="*/ 549713 w 560550"/>
              <a:gd name="connsiteY6" fmla="*/ 442022 h 493591"/>
              <a:gd name="connsiteX7" fmla="*/ 553726 w 560550"/>
              <a:gd name="connsiteY7" fmla="*/ 448555 h 493591"/>
              <a:gd name="connsiteX8" fmla="*/ 557360 w 560550"/>
              <a:gd name="connsiteY8" fmla="*/ 480662 h 493591"/>
              <a:gd name="connsiteX9" fmla="*/ 557111 w 560550"/>
              <a:gd name="connsiteY9" fmla="*/ 481348 h 493591"/>
              <a:gd name="connsiteX10" fmla="*/ 527738 w 560550"/>
              <a:gd name="connsiteY10" fmla="*/ 493568 h 493591"/>
              <a:gd name="connsiteX11" fmla="*/ 496688 w 560550"/>
              <a:gd name="connsiteY11" fmla="*/ 492722 h 493591"/>
              <a:gd name="connsiteX12" fmla="*/ 275338 w 560550"/>
              <a:gd name="connsiteY12" fmla="*/ 480778 h 493591"/>
              <a:gd name="connsiteX13" fmla="*/ 275975 w 560550"/>
              <a:gd name="connsiteY13" fmla="*/ 480403 h 493591"/>
              <a:gd name="connsiteX14" fmla="*/ 266629 w 560550"/>
              <a:gd name="connsiteY14" fmla="*/ 479903 h 493591"/>
              <a:gd name="connsiteX15" fmla="*/ 40497 w 560550"/>
              <a:gd name="connsiteY15" fmla="*/ 492105 h 493591"/>
              <a:gd name="connsiteX16" fmla="*/ 32832 w 560550"/>
              <a:gd name="connsiteY16" fmla="*/ 492314 h 493591"/>
              <a:gd name="connsiteX17" fmla="*/ 3210 w 560550"/>
              <a:gd name="connsiteY17" fmla="*/ 479408 h 493591"/>
              <a:gd name="connsiteX18" fmla="*/ 2740 w 560550"/>
              <a:gd name="connsiteY18" fmla="*/ 478849 h 493591"/>
              <a:gd name="connsiteX19" fmla="*/ 6844 w 560550"/>
              <a:gd name="connsiteY19" fmla="*/ 447301 h 493591"/>
              <a:gd name="connsiteX20" fmla="*/ 23102 w 560550"/>
              <a:gd name="connsiteY20" fmla="*/ 420834 h 493591"/>
              <a:gd name="connsiteX21" fmla="*/ 144121 w 560550"/>
              <a:gd name="connsiteY21" fmla="*/ 235111 h 493591"/>
              <a:gd name="connsiteX22" fmla="*/ 144127 w 560550"/>
              <a:gd name="connsiteY22" fmla="*/ 235851 h 493591"/>
              <a:gd name="connsiteX23" fmla="*/ 149231 w 560550"/>
              <a:gd name="connsiteY23" fmla="*/ 228009 h 493591"/>
              <a:gd name="connsiteX24" fmla="*/ 251731 w 560550"/>
              <a:gd name="connsiteY24" fmla="*/ 26070 h 493591"/>
              <a:gd name="connsiteX25" fmla="*/ 255383 w 560550"/>
              <a:gd name="connsiteY25" fmla="*/ 19328 h 493591"/>
              <a:gd name="connsiteX26" fmla="*/ 281371 w 560550"/>
              <a:gd name="connsiteY26" fmla="*/ 127 h 493591"/>
              <a:gd name="connsiteX27" fmla="*/ 282090 w 560550"/>
              <a:gd name="connsiteY27" fmla="*/ 0 h 493591"/>
              <a:gd name="connsiteX0-1" fmla="*/ 282090 w 560550"/>
              <a:gd name="connsiteY0-2" fmla="*/ 0 h 493591"/>
              <a:gd name="connsiteX1-3" fmla="*/ 307359 w 560550"/>
              <a:gd name="connsiteY1-4" fmla="*/ 19328 h 493591"/>
              <a:gd name="connsiteX2-5" fmla="*/ 322151 w 560550"/>
              <a:gd name="connsiteY2-6" fmla="*/ 46641 h 493591"/>
              <a:gd name="connsiteX3-7" fmla="*/ 422483 w 560550"/>
              <a:gd name="connsiteY3-8" fmla="*/ 244308 h 493591"/>
              <a:gd name="connsiteX4-9" fmla="*/ 426075 w 560550"/>
              <a:gd name="connsiteY4-10" fmla="*/ 252279 h 493591"/>
              <a:gd name="connsiteX5-11" fmla="*/ 549713 w 560550"/>
              <a:gd name="connsiteY5-12" fmla="*/ 442022 h 493591"/>
              <a:gd name="connsiteX6-13" fmla="*/ 553726 w 560550"/>
              <a:gd name="connsiteY6-14" fmla="*/ 448555 h 493591"/>
              <a:gd name="connsiteX7-15" fmla="*/ 557360 w 560550"/>
              <a:gd name="connsiteY7-16" fmla="*/ 480662 h 493591"/>
              <a:gd name="connsiteX8-17" fmla="*/ 557111 w 560550"/>
              <a:gd name="connsiteY8-18" fmla="*/ 481348 h 493591"/>
              <a:gd name="connsiteX9-19" fmla="*/ 527738 w 560550"/>
              <a:gd name="connsiteY9-20" fmla="*/ 493568 h 493591"/>
              <a:gd name="connsiteX10-21" fmla="*/ 496688 w 560550"/>
              <a:gd name="connsiteY10-22" fmla="*/ 492722 h 493591"/>
              <a:gd name="connsiteX11-23" fmla="*/ 275338 w 560550"/>
              <a:gd name="connsiteY11-24" fmla="*/ 480778 h 493591"/>
              <a:gd name="connsiteX12-25" fmla="*/ 275975 w 560550"/>
              <a:gd name="connsiteY12-26" fmla="*/ 480403 h 493591"/>
              <a:gd name="connsiteX13-27" fmla="*/ 266629 w 560550"/>
              <a:gd name="connsiteY13-28" fmla="*/ 479903 h 493591"/>
              <a:gd name="connsiteX14-29" fmla="*/ 40497 w 560550"/>
              <a:gd name="connsiteY14-30" fmla="*/ 492105 h 493591"/>
              <a:gd name="connsiteX15-31" fmla="*/ 32832 w 560550"/>
              <a:gd name="connsiteY15-32" fmla="*/ 492314 h 493591"/>
              <a:gd name="connsiteX16-33" fmla="*/ 3210 w 560550"/>
              <a:gd name="connsiteY16-34" fmla="*/ 479408 h 493591"/>
              <a:gd name="connsiteX17-35" fmla="*/ 2740 w 560550"/>
              <a:gd name="connsiteY17-36" fmla="*/ 478849 h 493591"/>
              <a:gd name="connsiteX18-37" fmla="*/ 6844 w 560550"/>
              <a:gd name="connsiteY18-38" fmla="*/ 447301 h 493591"/>
              <a:gd name="connsiteX19-39" fmla="*/ 23102 w 560550"/>
              <a:gd name="connsiteY19-40" fmla="*/ 420834 h 493591"/>
              <a:gd name="connsiteX20-41" fmla="*/ 144121 w 560550"/>
              <a:gd name="connsiteY20-42" fmla="*/ 235111 h 493591"/>
              <a:gd name="connsiteX21-43" fmla="*/ 144127 w 560550"/>
              <a:gd name="connsiteY21-44" fmla="*/ 235851 h 493591"/>
              <a:gd name="connsiteX22-45" fmla="*/ 149231 w 560550"/>
              <a:gd name="connsiteY22-46" fmla="*/ 228009 h 493591"/>
              <a:gd name="connsiteX23-47" fmla="*/ 251731 w 560550"/>
              <a:gd name="connsiteY23-48" fmla="*/ 26070 h 493591"/>
              <a:gd name="connsiteX24-49" fmla="*/ 255383 w 560550"/>
              <a:gd name="connsiteY24-50" fmla="*/ 19328 h 493591"/>
              <a:gd name="connsiteX25-51" fmla="*/ 281371 w 560550"/>
              <a:gd name="connsiteY25-52" fmla="*/ 127 h 493591"/>
              <a:gd name="connsiteX26-53" fmla="*/ 282090 w 560550"/>
              <a:gd name="connsiteY26-54" fmla="*/ 0 h 493591"/>
              <a:gd name="connsiteX0-55" fmla="*/ 282090 w 560550"/>
              <a:gd name="connsiteY0-56" fmla="*/ 0 h 493591"/>
              <a:gd name="connsiteX1-57" fmla="*/ 307359 w 560550"/>
              <a:gd name="connsiteY1-58" fmla="*/ 19328 h 493591"/>
              <a:gd name="connsiteX2-59" fmla="*/ 322151 w 560550"/>
              <a:gd name="connsiteY2-60" fmla="*/ 46641 h 493591"/>
              <a:gd name="connsiteX3-61" fmla="*/ 426075 w 560550"/>
              <a:gd name="connsiteY3-62" fmla="*/ 252279 h 493591"/>
              <a:gd name="connsiteX4-63" fmla="*/ 549713 w 560550"/>
              <a:gd name="connsiteY4-64" fmla="*/ 442022 h 493591"/>
              <a:gd name="connsiteX5-65" fmla="*/ 553726 w 560550"/>
              <a:gd name="connsiteY5-66" fmla="*/ 448555 h 493591"/>
              <a:gd name="connsiteX6-67" fmla="*/ 557360 w 560550"/>
              <a:gd name="connsiteY6-68" fmla="*/ 480662 h 493591"/>
              <a:gd name="connsiteX7-69" fmla="*/ 557111 w 560550"/>
              <a:gd name="connsiteY7-70" fmla="*/ 481348 h 493591"/>
              <a:gd name="connsiteX8-71" fmla="*/ 527738 w 560550"/>
              <a:gd name="connsiteY8-72" fmla="*/ 493568 h 493591"/>
              <a:gd name="connsiteX9-73" fmla="*/ 496688 w 560550"/>
              <a:gd name="connsiteY9-74" fmla="*/ 492722 h 493591"/>
              <a:gd name="connsiteX10-75" fmla="*/ 275338 w 560550"/>
              <a:gd name="connsiteY10-76" fmla="*/ 480778 h 493591"/>
              <a:gd name="connsiteX11-77" fmla="*/ 275975 w 560550"/>
              <a:gd name="connsiteY11-78" fmla="*/ 480403 h 493591"/>
              <a:gd name="connsiteX12-79" fmla="*/ 266629 w 560550"/>
              <a:gd name="connsiteY12-80" fmla="*/ 479903 h 493591"/>
              <a:gd name="connsiteX13-81" fmla="*/ 40497 w 560550"/>
              <a:gd name="connsiteY13-82" fmla="*/ 492105 h 493591"/>
              <a:gd name="connsiteX14-83" fmla="*/ 32832 w 560550"/>
              <a:gd name="connsiteY14-84" fmla="*/ 492314 h 493591"/>
              <a:gd name="connsiteX15-85" fmla="*/ 3210 w 560550"/>
              <a:gd name="connsiteY15-86" fmla="*/ 479408 h 493591"/>
              <a:gd name="connsiteX16-87" fmla="*/ 2740 w 560550"/>
              <a:gd name="connsiteY16-88" fmla="*/ 478849 h 493591"/>
              <a:gd name="connsiteX17-89" fmla="*/ 6844 w 560550"/>
              <a:gd name="connsiteY17-90" fmla="*/ 447301 h 493591"/>
              <a:gd name="connsiteX18-91" fmla="*/ 23102 w 560550"/>
              <a:gd name="connsiteY18-92" fmla="*/ 420834 h 493591"/>
              <a:gd name="connsiteX19-93" fmla="*/ 144121 w 560550"/>
              <a:gd name="connsiteY19-94" fmla="*/ 235111 h 493591"/>
              <a:gd name="connsiteX20-95" fmla="*/ 144127 w 560550"/>
              <a:gd name="connsiteY20-96" fmla="*/ 235851 h 493591"/>
              <a:gd name="connsiteX21-97" fmla="*/ 149231 w 560550"/>
              <a:gd name="connsiteY21-98" fmla="*/ 228009 h 493591"/>
              <a:gd name="connsiteX22-99" fmla="*/ 251731 w 560550"/>
              <a:gd name="connsiteY22-100" fmla="*/ 26070 h 493591"/>
              <a:gd name="connsiteX23-101" fmla="*/ 255383 w 560550"/>
              <a:gd name="connsiteY23-102" fmla="*/ 19328 h 493591"/>
              <a:gd name="connsiteX24-103" fmla="*/ 281371 w 560550"/>
              <a:gd name="connsiteY24-104" fmla="*/ 127 h 493591"/>
              <a:gd name="connsiteX25-105" fmla="*/ 282090 w 560550"/>
              <a:gd name="connsiteY25-106" fmla="*/ 0 h 493591"/>
              <a:gd name="connsiteX0-107" fmla="*/ 282090 w 560550"/>
              <a:gd name="connsiteY0-108" fmla="*/ 0 h 493591"/>
              <a:gd name="connsiteX1-109" fmla="*/ 307359 w 560550"/>
              <a:gd name="connsiteY1-110" fmla="*/ 19328 h 493591"/>
              <a:gd name="connsiteX2-111" fmla="*/ 322151 w 560550"/>
              <a:gd name="connsiteY2-112" fmla="*/ 46641 h 493591"/>
              <a:gd name="connsiteX3-113" fmla="*/ 426075 w 560550"/>
              <a:gd name="connsiteY3-114" fmla="*/ 252279 h 493591"/>
              <a:gd name="connsiteX4-115" fmla="*/ 549713 w 560550"/>
              <a:gd name="connsiteY4-116" fmla="*/ 442022 h 493591"/>
              <a:gd name="connsiteX5-117" fmla="*/ 553726 w 560550"/>
              <a:gd name="connsiteY5-118" fmla="*/ 448555 h 493591"/>
              <a:gd name="connsiteX6-119" fmla="*/ 557360 w 560550"/>
              <a:gd name="connsiteY6-120" fmla="*/ 480662 h 493591"/>
              <a:gd name="connsiteX7-121" fmla="*/ 557111 w 560550"/>
              <a:gd name="connsiteY7-122" fmla="*/ 481348 h 493591"/>
              <a:gd name="connsiteX8-123" fmla="*/ 527738 w 560550"/>
              <a:gd name="connsiteY8-124" fmla="*/ 493568 h 493591"/>
              <a:gd name="connsiteX9-125" fmla="*/ 496688 w 560550"/>
              <a:gd name="connsiteY9-126" fmla="*/ 492722 h 493591"/>
              <a:gd name="connsiteX10-127" fmla="*/ 275338 w 560550"/>
              <a:gd name="connsiteY10-128" fmla="*/ 480778 h 493591"/>
              <a:gd name="connsiteX11-129" fmla="*/ 275975 w 560550"/>
              <a:gd name="connsiteY11-130" fmla="*/ 480403 h 493591"/>
              <a:gd name="connsiteX12-131" fmla="*/ 266629 w 560550"/>
              <a:gd name="connsiteY12-132" fmla="*/ 479903 h 493591"/>
              <a:gd name="connsiteX13-133" fmla="*/ 40497 w 560550"/>
              <a:gd name="connsiteY13-134" fmla="*/ 492105 h 493591"/>
              <a:gd name="connsiteX14-135" fmla="*/ 32832 w 560550"/>
              <a:gd name="connsiteY14-136" fmla="*/ 492314 h 493591"/>
              <a:gd name="connsiteX15-137" fmla="*/ 3210 w 560550"/>
              <a:gd name="connsiteY15-138" fmla="*/ 479408 h 493591"/>
              <a:gd name="connsiteX16-139" fmla="*/ 2740 w 560550"/>
              <a:gd name="connsiteY16-140" fmla="*/ 478849 h 493591"/>
              <a:gd name="connsiteX17-141" fmla="*/ 6844 w 560550"/>
              <a:gd name="connsiteY17-142" fmla="*/ 447301 h 493591"/>
              <a:gd name="connsiteX18-143" fmla="*/ 23102 w 560550"/>
              <a:gd name="connsiteY18-144" fmla="*/ 420834 h 493591"/>
              <a:gd name="connsiteX19-145" fmla="*/ 144121 w 560550"/>
              <a:gd name="connsiteY19-146" fmla="*/ 235111 h 493591"/>
              <a:gd name="connsiteX20-147" fmla="*/ 144127 w 560550"/>
              <a:gd name="connsiteY20-148" fmla="*/ 235851 h 493591"/>
              <a:gd name="connsiteX21-149" fmla="*/ 149231 w 560550"/>
              <a:gd name="connsiteY21-150" fmla="*/ 228009 h 493591"/>
              <a:gd name="connsiteX22-151" fmla="*/ 251731 w 560550"/>
              <a:gd name="connsiteY22-152" fmla="*/ 26070 h 493591"/>
              <a:gd name="connsiteX23-153" fmla="*/ 255383 w 560550"/>
              <a:gd name="connsiteY23-154" fmla="*/ 19328 h 493591"/>
              <a:gd name="connsiteX24-155" fmla="*/ 281371 w 560550"/>
              <a:gd name="connsiteY24-156" fmla="*/ 127 h 493591"/>
              <a:gd name="connsiteX25-157" fmla="*/ 282090 w 560550"/>
              <a:gd name="connsiteY25-158" fmla="*/ 0 h 493591"/>
              <a:gd name="connsiteX0-159" fmla="*/ 282090 w 560550"/>
              <a:gd name="connsiteY0-160" fmla="*/ 0 h 493591"/>
              <a:gd name="connsiteX1-161" fmla="*/ 307359 w 560550"/>
              <a:gd name="connsiteY1-162" fmla="*/ 19328 h 493591"/>
              <a:gd name="connsiteX2-163" fmla="*/ 322151 w 560550"/>
              <a:gd name="connsiteY2-164" fmla="*/ 46641 h 493591"/>
              <a:gd name="connsiteX3-165" fmla="*/ 426075 w 560550"/>
              <a:gd name="connsiteY3-166" fmla="*/ 252279 h 493591"/>
              <a:gd name="connsiteX4-167" fmla="*/ 549713 w 560550"/>
              <a:gd name="connsiteY4-168" fmla="*/ 442022 h 493591"/>
              <a:gd name="connsiteX5-169" fmla="*/ 553726 w 560550"/>
              <a:gd name="connsiteY5-170" fmla="*/ 448555 h 493591"/>
              <a:gd name="connsiteX6-171" fmla="*/ 557360 w 560550"/>
              <a:gd name="connsiteY6-172" fmla="*/ 480662 h 493591"/>
              <a:gd name="connsiteX7-173" fmla="*/ 557111 w 560550"/>
              <a:gd name="connsiteY7-174" fmla="*/ 481348 h 493591"/>
              <a:gd name="connsiteX8-175" fmla="*/ 527738 w 560550"/>
              <a:gd name="connsiteY8-176" fmla="*/ 493568 h 493591"/>
              <a:gd name="connsiteX9-177" fmla="*/ 496688 w 560550"/>
              <a:gd name="connsiteY9-178" fmla="*/ 492722 h 493591"/>
              <a:gd name="connsiteX10-179" fmla="*/ 275338 w 560550"/>
              <a:gd name="connsiteY10-180" fmla="*/ 480778 h 493591"/>
              <a:gd name="connsiteX11-181" fmla="*/ 275975 w 560550"/>
              <a:gd name="connsiteY11-182" fmla="*/ 480403 h 493591"/>
              <a:gd name="connsiteX12-183" fmla="*/ 266629 w 560550"/>
              <a:gd name="connsiteY12-184" fmla="*/ 479903 h 493591"/>
              <a:gd name="connsiteX13-185" fmla="*/ 40497 w 560550"/>
              <a:gd name="connsiteY13-186" fmla="*/ 492105 h 493591"/>
              <a:gd name="connsiteX14-187" fmla="*/ 32832 w 560550"/>
              <a:gd name="connsiteY14-188" fmla="*/ 492314 h 493591"/>
              <a:gd name="connsiteX15-189" fmla="*/ 3210 w 560550"/>
              <a:gd name="connsiteY15-190" fmla="*/ 479408 h 493591"/>
              <a:gd name="connsiteX16-191" fmla="*/ 2740 w 560550"/>
              <a:gd name="connsiteY16-192" fmla="*/ 478849 h 493591"/>
              <a:gd name="connsiteX17-193" fmla="*/ 6844 w 560550"/>
              <a:gd name="connsiteY17-194" fmla="*/ 447301 h 493591"/>
              <a:gd name="connsiteX18-195" fmla="*/ 23102 w 560550"/>
              <a:gd name="connsiteY18-196" fmla="*/ 420834 h 493591"/>
              <a:gd name="connsiteX19-197" fmla="*/ 144121 w 560550"/>
              <a:gd name="connsiteY19-198" fmla="*/ 235111 h 493591"/>
              <a:gd name="connsiteX20-199" fmla="*/ 149231 w 560550"/>
              <a:gd name="connsiteY20-200" fmla="*/ 228009 h 493591"/>
              <a:gd name="connsiteX21-201" fmla="*/ 251731 w 560550"/>
              <a:gd name="connsiteY21-202" fmla="*/ 26070 h 493591"/>
              <a:gd name="connsiteX22-203" fmla="*/ 255383 w 560550"/>
              <a:gd name="connsiteY22-204" fmla="*/ 19328 h 493591"/>
              <a:gd name="connsiteX23-205" fmla="*/ 281371 w 560550"/>
              <a:gd name="connsiteY23-206" fmla="*/ 127 h 493591"/>
              <a:gd name="connsiteX24-207" fmla="*/ 282090 w 560550"/>
              <a:gd name="connsiteY24-208" fmla="*/ 0 h 493591"/>
              <a:gd name="connsiteX0-209" fmla="*/ 282090 w 560550"/>
              <a:gd name="connsiteY0-210" fmla="*/ 0 h 493591"/>
              <a:gd name="connsiteX1-211" fmla="*/ 307359 w 560550"/>
              <a:gd name="connsiteY1-212" fmla="*/ 19328 h 493591"/>
              <a:gd name="connsiteX2-213" fmla="*/ 322151 w 560550"/>
              <a:gd name="connsiteY2-214" fmla="*/ 46641 h 493591"/>
              <a:gd name="connsiteX3-215" fmla="*/ 426075 w 560550"/>
              <a:gd name="connsiteY3-216" fmla="*/ 252279 h 493591"/>
              <a:gd name="connsiteX4-217" fmla="*/ 549713 w 560550"/>
              <a:gd name="connsiteY4-218" fmla="*/ 442022 h 493591"/>
              <a:gd name="connsiteX5-219" fmla="*/ 553726 w 560550"/>
              <a:gd name="connsiteY5-220" fmla="*/ 448555 h 493591"/>
              <a:gd name="connsiteX6-221" fmla="*/ 557360 w 560550"/>
              <a:gd name="connsiteY6-222" fmla="*/ 480662 h 493591"/>
              <a:gd name="connsiteX7-223" fmla="*/ 557111 w 560550"/>
              <a:gd name="connsiteY7-224" fmla="*/ 481348 h 493591"/>
              <a:gd name="connsiteX8-225" fmla="*/ 527738 w 560550"/>
              <a:gd name="connsiteY8-226" fmla="*/ 493568 h 493591"/>
              <a:gd name="connsiteX9-227" fmla="*/ 496688 w 560550"/>
              <a:gd name="connsiteY9-228" fmla="*/ 492722 h 493591"/>
              <a:gd name="connsiteX10-229" fmla="*/ 275338 w 560550"/>
              <a:gd name="connsiteY10-230" fmla="*/ 480778 h 493591"/>
              <a:gd name="connsiteX11-231" fmla="*/ 275975 w 560550"/>
              <a:gd name="connsiteY11-232" fmla="*/ 480403 h 493591"/>
              <a:gd name="connsiteX12-233" fmla="*/ 266629 w 560550"/>
              <a:gd name="connsiteY12-234" fmla="*/ 479903 h 493591"/>
              <a:gd name="connsiteX13-235" fmla="*/ 40497 w 560550"/>
              <a:gd name="connsiteY13-236" fmla="*/ 492105 h 493591"/>
              <a:gd name="connsiteX14-237" fmla="*/ 32832 w 560550"/>
              <a:gd name="connsiteY14-238" fmla="*/ 492314 h 493591"/>
              <a:gd name="connsiteX15-239" fmla="*/ 3210 w 560550"/>
              <a:gd name="connsiteY15-240" fmla="*/ 479408 h 493591"/>
              <a:gd name="connsiteX16-241" fmla="*/ 2740 w 560550"/>
              <a:gd name="connsiteY16-242" fmla="*/ 478849 h 493591"/>
              <a:gd name="connsiteX17-243" fmla="*/ 6844 w 560550"/>
              <a:gd name="connsiteY17-244" fmla="*/ 447301 h 493591"/>
              <a:gd name="connsiteX18-245" fmla="*/ 23102 w 560550"/>
              <a:gd name="connsiteY18-246" fmla="*/ 420834 h 493591"/>
              <a:gd name="connsiteX19-247" fmla="*/ 149231 w 560550"/>
              <a:gd name="connsiteY19-248" fmla="*/ 228009 h 493591"/>
              <a:gd name="connsiteX20-249" fmla="*/ 251731 w 560550"/>
              <a:gd name="connsiteY20-250" fmla="*/ 26070 h 493591"/>
              <a:gd name="connsiteX21-251" fmla="*/ 255383 w 560550"/>
              <a:gd name="connsiteY21-252" fmla="*/ 19328 h 493591"/>
              <a:gd name="connsiteX22-253" fmla="*/ 281371 w 560550"/>
              <a:gd name="connsiteY22-254" fmla="*/ 127 h 493591"/>
              <a:gd name="connsiteX23-255" fmla="*/ 282090 w 560550"/>
              <a:gd name="connsiteY23-256" fmla="*/ 0 h 493591"/>
              <a:gd name="connsiteX0-257" fmla="*/ 282090 w 560550"/>
              <a:gd name="connsiteY0-258" fmla="*/ 0 h 493591"/>
              <a:gd name="connsiteX1-259" fmla="*/ 307359 w 560550"/>
              <a:gd name="connsiteY1-260" fmla="*/ 19328 h 493591"/>
              <a:gd name="connsiteX2-261" fmla="*/ 322151 w 560550"/>
              <a:gd name="connsiteY2-262" fmla="*/ 46641 h 493591"/>
              <a:gd name="connsiteX3-263" fmla="*/ 426075 w 560550"/>
              <a:gd name="connsiteY3-264" fmla="*/ 252279 h 493591"/>
              <a:gd name="connsiteX4-265" fmla="*/ 549713 w 560550"/>
              <a:gd name="connsiteY4-266" fmla="*/ 442022 h 493591"/>
              <a:gd name="connsiteX5-267" fmla="*/ 553726 w 560550"/>
              <a:gd name="connsiteY5-268" fmla="*/ 448555 h 493591"/>
              <a:gd name="connsiteX6-269" fmla="*/ 557360 w 560550"/>
              <a:gd name="connsiteY6-270" fmla="*/ 480662 h 493591"/>
              <a:gd name="connsiteX7-271" fmla="*/ 557111 w 560550"/>
              <a:gd name="connsiteY7-272" fmla="*/ 481348 h 493591"/>
              <a:gd name="connsiteX8-273" fmla="*/ 527738 w 560550"/>
              <a:gd name="connsiteY8-274" fmla="*/ 493568 h 493591"/>
              <a:gd name="connsiteX9-275" fmla="*/ 496688 w 560550"/>
              <a:gd name="connsiteY9-276" fmla="*/ 492722 h 493591"/>
              <a:gd name="connsiteX10-277" fmla="*/ 275338 w 560550"/>
              <a:gd name="connsiteY10-278" fmla="*/ 480778 h 493591"/>
              <a:gd name="connsiteX11-279" fmla="*/ 275975 w 560550"/>
              <a:gd name="connsiteY11-280" fmla="*/ 480403 h 493591"/>
              <a:gd name="connsiteX12-281" fmla="*/ 266629 w 560550"/>
              <a:gd name="connsiteY12-282" fmla="*/ 479903 h 493591"/>
              <a:gd name="connsiteX13-283" fmla="*/ 40497 w 560550"/>
              <a:gd name="connsiteY13-284" fmla="*/ 492105 h 493591"/>
              <a:gd name="connsiteX14-285" fmla="*/ 32832 w 560550"/>
              <a:gd name="connsiteY14-286" fmla="*/ 492314 h 493591"/>
              <a:gd name="connsiteX15-287" fmla="*/ 3210 w 560550"/>
              <a:gd name="connsiteY15-288" fmla="*/ 479408 h 493591"/>
              <a:gd name="connsiteX16-289" fmla="*/ 2740 w 560550"/>
              <a:gd name="connsiteY16-290" fmla="*/ 478849 h 493591"/>
              <a:gd name="connsiteX17-291" fmla="*/ 6844 w 560550"/>
              <a:gd name="connsiteY17-292" fmla="*/ 447301 h 493591"/>
              <a:gd name="connsiteX18-293" fmla="*/ 23102 w 560550"/>
              <a:gd name="connsiteY18-294" fmla="*/ 420834 h 493591"/>
              <a:gd name="connsiteX19-295" fmla="*/ 149231 w 560550"/>
              <a:gd name="connsiteY19-296" fmla="*/ 228009 h 493591"/>
              <a:gd name="connsiteX20-297" fmla="*/ 251731 w 560550"/>
              <a:gd name="connsiteY20-298" fmla="*/ 26070 h 493591"/>
              <a:gd name="connsiteX21-299" fmla="*/ 255383 w 560550"/>
              <a:gd name="connsiteY21-300" fmla="*/ 19328 h 493591"/>
              <a:gd name="connsiteX22-301" fmla="*/ 281371 w 560550"/>
              <a:gd name="connsiteY22-302" fmla="*/ 127 h 493591"/>
              <a:gd name="connsiteX23-303" fmla="*/ 282090 w 560550"/>
              <a:gd name="connsiteY23-304" fmla="*/ 0 h 493591"/>
              <a:gd name="connsiteX0-305" fmla="*/ 282090 w 560550"/>
              <a:gd name="connsiteY0-306" fmla="*/ 0 h 493591"/>
              <a:gd name="connsiteX1-307" fmla="*/ 307359 w 560550"/>
              <a:gd name="connsiteY1-308" fmla="*/ 19328 h 493591"/>
              <a:gd name="connsiteX2-309" fmla="*/ 322151 w 560550"/>
              <a:gd name="connsiteY2-310" fmla="*/ 46641 h 493591"/>
              <a:gd name="connsiteX3-311" fmla="*/ 426075 w 560550"/>
              <a:gd name="connsiteY3-312" fmla="*/ 252279 h 493591"/>
              <a:gd name="connsiteX4-313" fmla="*/ 549713 w 560550"/>
              <a:gd name="connsiteY4-314" fmla="*/ 442022 h 493591"/>
              <a:gd name="connsiteX5-315" fmla="*/ 553726 w 560550"/>
              <a:gd name="connsiteY5-316" fmla="*/ 448555 h 493591"/>
              <a:gd name="connsiteX6-317" fmla="*/ 557360 w 560550"/>
              <a:gd name="connsiteY6-318" fmla="*/ 480662 h 493591"/>
              <a:gd name="connsiteX7-319" fmla="*/ 557111 w 560550"/>
              <a:gd name="connsiteY7-320" fmla="*/ 481348 h 493591"/>
              <a:gd name="connsiteX8-321" fmla="*/ 527738 w 560550"/>
              <a:gd name="connsiteY8-322" fmla="*/ 493568 h 493591"/>
              <a:gd name="connsiteX9-323" fmla="*/ 496688 w 560550"/>
              <a:gd name="connsiteY9-324" fmla="*/ 492722 h 493591"/>
              <a:gd name="connsiteX10-325" fmla="*/ 275338 w 560550"/>
              <a:gd name="connsiteY10-326" fmla="*/ 480778 h 493591"/>
              <a:gd name="connsiteX11-327" fmla="*/ 266629 w 560550"/>
              <a:gd name="connsiteY11-328" fmla="*/ 479903 h 493591"/>
              <a:gd name="connsiteX12-329" fmla="*/ 40497 w 560550"/>
              <a:gd name="connsiteY12-330" fmla="*/ 492105 h 493591"/>
              <a:gd name="connsiteX13-331" fmla="*/ 32832 w 560550"/>
              <a:gd name="connsiteY13-332" fmla="*/ 492314 h 493591"/>
              <a:gd name="connsiteX14-333" fmla="*/ 3210 w 560550"/>
              <a:gd name="connsiteY14-334" fmla="*/ 479408 h 493591"/>
              <a:gd name="connsiteX15-335" fmla="*/ 2740 w 560550"/>
              <a:gd name="connsiteY15-336" fmla="*/ 478849 h 493591"/>
              <a:gd name="connsiteX16-337" fmla="*/ 6844 w 560550"/>
              <a:gd name="connsiteY16-338" fmla="*/ 447301 h 493591"/>
              <a:gd name="connsiteX17-339" fmla="*/ 23102 w 560550"/>
              <a:gd name="connsiteY17-340" fmla="*/ 420834 h 493591"/>
              <a:gd name="connsiteX18-341" fmla="*/ 149231 w 560550"/>
              <a:gd name="connsiteY18-342" fmla="*/ 228009 h 493591"/>
              <a:gd name="connsiteX19-343" fmla="*/ 251731 w 560550"/>
              <a:gd name="connsiteY19-344" fmla="*/ 26070 h 493591"/>
              <a:gd name="connsiteX20-345" fmla="*/ 255383 w 560550"/>
              <a:gd name="connsiteY20-346" fmla="*/ 19328 h 493591"/>
              <a:gd name="connsiteX21-347" fmla="*/ 281371 w 560550"/>
              <a:gd name="connsiteY21-348" fmla="*/ 127 h 493591"/>
              <a:gd name="connsiteX22-349" fmla="*/ 282090 w 560550"/>
              <a:gd name="connsiteY22-350" fmla="*/ 0 h 493591"/>
              <a:gd name="connsiteX0-351" fmla="*/ 282090 w 560550"/>
              <a:gd name="connsiteY0-352" fmla="*/ 0 h 493591"/>
              <a:gd name="connsiteX1-353" fmla="*/ 307359 w 560550"/>
              <a:gd name="connsiteY1-354" fmla="*/ 19328 h 493591"/>
              <a:gd name="connsiteX2-355" fmla="*/ 322151 w 560550"/>
              <a:gd name="connsiteY2-356" fmla="*/ 46641 h 493591"/>
              <a:gd name="connsiteX3-357" fmla="*/ 426075 w 560550"/>
              <a:gd name="connsiteY3-358" fmla="*/ 252279 h 493591"/>
              <a:gd name="connsiteX4-359" fmla="*/ 549713 w 560550"/>
              <a:gd name="connsiteY4-360" fmla="*/ 442022 h 493591"/>
              <a:gd name="connsiteX5-361" fmla="*/ 553726 w 560550"/>
              <a:gd name="connsiteY5-362" fmla="*/ 448555 h 493591"/>
              <a:gd name="connsiteX6-363" fmla="*/ 557360 w 560550"/>
              <a:gd name="connsiteY6-364" fmla="*/ 480662 h 493591"/>
              <a:gd name="connsiteX7-365" fmla="*/ 557111 w 560550"/>
              <a:gd name="connsiteY7-366" fmla="*/ 481348 h 493591"/>
              <a:gd name="connsiteX8-367" fmla="*/ 527738 w 560550"/>
              <a:gd name="connsiteY8-368" fmla="*/ 493568 h 493591"/>
              <a:gd name="connsiteX9-369" fmla="*/ 496688 w 560550"/>
              <a:gd name="connsiteY9-370" fmla="*/ 492722 h 493591"/>
              <a:gd name="connsiteX10-371" fmla="*/ 266629 w 560550"/>
              <a:gd name="connsiteY10-372" fmla="*/ 479903 h 493591"/>
              <a:gd name="connsiteX11-373" fmla="*/ 40497 w 560550"/>
              <a:gd name="connsiteY11-374" fmla="*/ 492105 h 493591"/>
              <a:gd name="connsiteX12-375" fmla="*/ 32832 w 560550"/>
              <a:gd name="connsiteY12-376" fmla="*/ 492314 h 493591"/>
              <a:gd name="connsiteX13-377" fmla="*/ 3210 w 560550"/>
              <a:gd name="connsiteY13-378" fmla="*/ 479408 h 493591"/>
              <a:gd name="connsiteX14-379" fmla="*/ 2740 w 560550"/>
              <a:gd name="connsiteY14-380" fmla="*/ 478849 h 493591"/>
              <a:gd name="connsiteX15-381" fmla="*/ 6844 w 560550"/>
              <a:gd name="connsiteY15-382" fmla="*/ 447301 h 493591"/>
              <a:gd name="connsiteX16-383" fmla="*/ 23102 w 560550"/>
              <a:gd name="connsiteY16-384" fmla="*/ 420834 h 493591"/>
              <a:gd name="connsiteX17-385" fmla="*/ 149231 w 560550"/>
              <a:gd name="connsiteY17-386" fmla="*/ 228009 h 493591"/>
              <a:gd name="connsiteX18-387" fmla="*/ 251731 w 560550"/>
              <a:gd name="connsiteY18-388" fmla="*/ 26070 h 493591"/>
              <a:gd name="connsiteX19-389" fmla="*/ 255383 w 560550"/>
              <a:gd name="connsiteY19-390" fmla="*/ 19328 h 493591"/>
              <a:gd name="connsiteX20-391" fmla="*/ 281371 w 560550"/>
              <a:gd name="connsiteY20-392" fmla="*/ 127 h 493591"/>
              <a:gd name="connsiteX21-393" fmla="*/ 282090 w 560550"/>
              <a:gd name="connsiteY21-394" fmla="*/ 0 h 493591"/>
              <a:gd name="connsiteX0-395" fmla="*/ 282090 w 560550"/>
              <a:gd name="connsiteY0-396" fmla="*/ 0 h 493591"/>
              <a:gd name="connsiteX1-397" fmla="*/ 307359 w 560550"/>
              <a:gd name="connsiteY1-398" fmla="*/ 19328 h 493591"/>
              <a:gd name="connsiteX2-399" fmla="*/ 322151 w 560550"/>
              <a:gd name="connsiteY2-400" fmla="*/ 46641 h 493591"/>
              <a:gd name="connsiteX3-401" fmla="*/ 426075 w 560550"/>
              <a:gd name="connsiteY3-402" fmla="*/ 252279 h 493591"/>
              <a:gd name="connsiteX4-403" fmla="*/ 549713 w 560550"/>
              <a:gd name="connsiteY4-404" fmla="*/ 442022 h 493591"/>
              <a:gd name="connsiteX5-405" fmla="*/ 553726 w 560550"/>
              <a:gd name="connsiteY5-406" fmla="*/ 448555 h 493591"/>
              <a:gd name="connsiteX6-407" fmla="*/ 557360 w 560550"/>
              <a:gd name="connsiteY6-408" fmla="*/ 480662 h 493591"/>
              <a:gd name="connsiteX7-409" fmla="*/ 557111 w 560550"/>
              <a:gd name="connsiteY7-410" fmla="*/ 481348 h 493591"/>
              <a:gd name="connsiteX8-411" fmla="*/ 527738 w 560550"/>
              <a:gd name="connsiteY8-412" fmla="*/ 493568 h 493591"/>
              <a:gd name="connsiteX9-413" fmla="*/ 496688 w 560550"/>
              <a:gd name="connsiteY9-414" fmla="*/ 492722 h 493591"/>
              <a:gd name="connsiteX10-415" fmla="*/ 266629 w 560550"/>
              <a:gd name="connsiteY10-416" fmla="*/ 479903 h 493591"/>
              <a:gd name="connsiteX11-417" fmla="*/ 40497 w 560550"/>
              <a:gd name="connsiteY11-418" fmla="*/ 492105 h 493591"/>
              <a:gd name="connsiteX12-419" fmla="*/ 32832 w 560550"/>
              <a:gd name="connsiteY12-420" fmla="*/ 492314 h 493591"/>
              <a:gd name="connsiteX13-421" fmla="*/ 3210 w 560550"/>
              <a:gd name="connsiteY13-422" fmla="*/ 479408 h 493591"/>
              <a:gd name="connsiteX14-423" fmla="*/ 2740 w 560550"/>
              <a:gd name="connsiteY14-424" fmla="*/ 478849 h 493591"/>
              <a:gd name="connsiteX15-425" fmla="*/ 6844 w 560550"/>
              <a:gd name="connsiteY15-426" fmla="*/ 447301 h 493591"/>
              <a:gd name="connsiteX16-427" fmla="*/ 23102 w 560550"/>
              <a:gd name="connsiteY16-428" fmla="*/ 420834 h 493591"/>
              <a:gd name="connsiteX17-429" fmla="*/ 149231 w 560550"/>
              <a:gd name="connsiteY17-430" fmla="*/ 228009 h 493591"/>
              <a:gd name="connsiteX18-431" fmla="*/ 251731 w 560550"/>
              <a:gd name="connsiteY18-432" fmla="*/ 26070 h 493591"/>
              <a:gd name="connsiteX19-433" fmla="*/ 255383 w 560550"/>
              <a:gd name="connsiteY19-434" fmla="*/ 19328 h 493591"/>
              <a:gd name="connsiteX20-435" fmla="*/ 281371 w 560550"/>
              <a:gd name="connsiteY20-436" fmla="*/ 127 h 493591"/>
              <a:gd name="connsiteX21-437" fmla="*/ 282090 w 560550"/>
              <a:gd name="connsiteY21-438" fmla="*/ 0 h 493591"/>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 ang="0">
                <a:pos x="connsiteX9-19" y="connsiteY9-20"/>
              </a:cxn>
              <a:cxn ang="0">
                <a:pos x="connsiteX10-21" y="connsiteY10-22"/>
              </a:cxn>
              <a:cxn ang="0">
                <a:pos x="connsiteX11-23" y="connsiteY11-24"/>
              </a:cxn>
              <a:cxn ang="0">
                <a:pos x="connsiteX12-25" y="connsiteY12-26"/>
              </a:cxn>
              <a:cxn ang="0">
                <a:pos x="connsiteX13-27" y="connsiteY13-28"/>
              </a:cxn>
              <a:cxn ang="0">
                <a:pos x="connsiteX14-29" y="connsiteY14-30"/>
              </a:cxn>
              <a:cxn ang="0">
                <a:pos x="connsiteX15-31" y="connsiteY15-32"/>
              </a:cxn>
              <a:cxn ang="0">
                <a:pos x="connsiteX16-33" y="connsiteY16-34"/>
              </a:cxn>
              <a:cxn ang="0">
                <a:pos x="connsiteX17-35" y="connsiteY17-36"/>
              </a:cxn>
              <a:cxn ang="0">
                <a:pos x="connsiteX18-37" y="connsiteY18-38"/>
              </a:cxn>
              <a:cxn ang="0">
                <a:pos x="connsiteX19-39" y="connsiteY19-40"/>
              </a:cxn>
              <a:cxn ang="0">
                <a:pos x="connsiteX20-41" y="connsiteY20-42"/>
              </a:cxn>
              <a:cxn ang="0">
                <a:pos x="connsiteX21-43" y="connsiteY21-44"/>
              </a:cxn>
            </a:cxnLst>
            <a:rect l="l" t="t" r="r" b="b"/>
            <a:pathLst>
              <a:path w="560550" h="493591">
                <a:moveTo>
                  <a:pt x="282090" y="0"/>
                </a:moveTo>
                <a:cubicBezTo>
                  <a:pt x="291235" y="0"/>
                  <a:pt x="300381" y="6443"/>
                  <a:pt x="307359" y="19328"/>
                </a:cubicBezTo>
                <a:lnTo>
                  <a:pt x="322151" y="46641"/>
                </a:lnTo>
                <a:cubicBezTo>
                  <a:pt x="341937" y="85466"/>
                  <a:pt x="388148" y="186382"/>
                  <a:pt x="426075" y="252279"/>
                </a:cubicBezTo>
                <a:cubicBezTo>
                  <a:pt x="464002" y="318176"/>
                  <a:pt x="528438" y="409309"/>
                  <a:pt x="549713" y="442022"/>
                </a:cubicBezTo>
                <a:lnTo>
                  <a:pt x="553726" y="448555"/>
                </a:lnTo>
                <a:cubicBezTo>
                  <a:pt x="561598" y="461368"/>
                  <a:pt x="562451" y="472766"/>
                  <a:pt x="557360" y="480662"/>
                </a:cubicBezTo>
                <a:cubicBezTo>
                  <a:pt x="557347" y="480929"/>
                  <a:pt x="557231" y="481140"/>
                  <a:pt x="557111" y="481348"/>
                </a:cubicBezTo>
                <a:cubicBezTo>
                  <a:pt x="552538" y="489268"/>
                  <a:pt x="542386" y="493968"/>
                  <a:pt x="527738" y="493568"/>
                </a:cubicBezTo>
                <a:lnTo>
                  <a:pt x="496688" y="492722"/>
                </a:lnTo>
                <a:cubicBezTo>
                  <a:pt x="453170" y="490445"/>
                  <a:pt x="342661" y="480006"/>
                  <a:pt x="266629" y="479903"/>
                </a:cubicBezTo>
                <a:cubicBezTo>
                  <a:pt x="190597" y="479800"/>
                  <a:pt x="79463" y="490037"/>
                  <a:pt x="40497" y="492105"/>
                </a:cubicBezTo>
                <a:lnTo>
                  <a:pt x="32832" y="492314"/>
                </a:lnTo>
                <a:cubicBezTo>
                  <a:pt x="17800" y="492724"/>
                  <a:pt x="7502" y="487764"/>
                  <a:pt x="3210" y="479408"/>
                </a:cubicBezTo>
                <a:cubicBezTo>
                  <a:pt x="2985" y="479262"/>
                  <a:pt x="2860" y="479056"/>
                  <a:pt x="2740" y="478849"/>
                </a:cubicBezTo>
                <a:cubicBezTo>
                  <a:pt x="-1833" y="470928"/>
                  <a:pt x="-826" y="459787"/>
                  <a:pt x="6844" y="447301"/>
                </a:cubicBezTo>
                <a:lnTo>
                  <a:pt x="23102" y="420834"/>
                </a:lnTo>
                <a:cubicBezTo>
                  <a:pt x="46833" y="384285"/>
                  <a:pt x="111126" y="293803"/>
                  <a:pt x="149231" y="228009"/>
                </a:cubicBezTo>
                <a:cubicBezTo>
                  <a:pt x="187336" y="162215"/>
                  <a:pt x="234039" y="60850"/>
                  <a:pt x="251731" y="26070"/>
                </a:cubicBezTo>
                <a:lnTo>
                  <a:pt x="255383" y="19328"/>
                </a:lnTo>
                <a:cubicBezTo>
                  <a:pt x="262543" y="6104"/>
                  <a:pt x="271988" y="-334"/>
                  <a:pt x="281371" y="127"/>
                </a:cubicBezTo>
                <a:cubicBezTo>
                  <a:pt x="281609" y="5"/>
                  <a:pt x="281850" y="0"/>
                  <a:pt x="282090" y="0"/>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buFontTx/>
              <a:buNone/>
              <a:defRPr/>
            </a:pPr>
            <a:endParaRPr lang="zh-CN" altLang="en-US" noProof="1">
              <a:solidFill>
                <a:srgbClr val="FFFFFF"/>
              </a:solidFill>
              <a:latin typeface="黑体" panose="02010609060101010101" pitchFamily="49" charset="-122"/>
              <a:ea typeface="黑体" panose="02010609060101010101" pitchFamily="49" charset="-122"/>
              <a:cs typeface="Arial" panose="02080604020202020204" pitchFamily="34" charset="0"/>
            </a:endParaRPr>
          </a:p>
        </p:txBody>
      </p:sp>
      <p:sp>
        <p:nvSpPr>
          <p:cNvPr id="7" name="KSO_Shape"/>
          <p:cNvSpPr/>
          <p:nvPr>
            <p:custDataLst>
              <p:tags r:id="rId5"/>
            </p:custDataLst>
          </p:nvPr>
        </p:nvSpPr>
        <p:spPr>
          <a:xfrm rot="7226800">
            <a:off x="745332" y="535781"/>
            <a:ext cx="88900" cy="77787"/>
          </a:xfrm>
          <a:custGeom>
            <a:avLst/>
            <a:gdLst>
              <a:gd name="connsiteX0" fmla="*/ 282090 w 560550"/>
              <a:gd name="connsiteY0" fmla="*/ 0 h 493591"/>
              <a:gd name="connsiteX1" fmla="*/ 307359 w 560550"/>
              <a:gd name="connsiteY1" fmla="*/ 19328 h 493591"/>
              <a:gd name="connsiteX2" fmla="*/ 322151 w 560550"/>
              <a:gd name="connsiteY2" fmla="*/ 46641 h 493591"/>
              <a:gd name="connsiteX3" fmla="*/ 422483 w 560550"/>
              <a:gd name="connsiteY3" fmla="*/ 244308 h 493591"/>
              <a:gd name="connsiteX4" fmla="*/ 421839 w 560550"/>
              <a:gd name="connsiteY4" fmla="*/ 243943 h 493591"/>
              <a:gd name="connsiteX5" fmla="*/ 426075 w 560550"/>
              <a:gd name="connsiteY5" fmla="*/ 252279 h 493591"/>
              <a:gd name="connsiteX6" fmla="*/ 549713 w 560550"/>
              <a:gd name="connsiteY6" fmla="*/ 442022 h 493591"/>
              <a:gd name="connsiteX7" fmla="*/ 553726 w 560550"/>
              <a:gd name="connsiteY7" fmla="*/ 448555 h 493591"/>
              <a:gd name="connsiteX8" fmla="*/ 557360 w 560550"/>
              <a:gd name="connsiteY8" fmla="*/ 480662 h 493591"/>
              <a:gd name="connsiteX9" fmla="*/ 557111 w 560550"/>
              <a:gd name="connsiteY9" fmla="*/ 481348 h 493591"/>
              <a:gd name="connsiteX10" fmla="*/ 527738 w 560550"/>
              <a:gd name="connsiteY10" fmla="*/ 493568 h 493591"/>
              <a:gd name="connsiteX11" fmla="*/ 496688 w 560550"/>
              <a:gd name="connsiteY11" fmla="*/ 492722 h 493591"/>
              <a:gd name="connsiteX12" fmla="*/ 275338 w 560550"/>
              <a:gd name="connsiteY12" fmla="*/ 480778 h 493591"/>
              <a:gd name="connsiteX13" fmla="*/ 275975 w 560550"/>
              <a:gd name="connsiteY13" fmla="*/ 480403 h 493591"/>
              <a:gd name="connsiteX14" fmla="*/ 266629 w 560550"/>
              <a:gd name="connsiteY14" fmla="*/ 479903 h 493591"/>
              <a:gd name="connsiteX15" fmla="*/ 40497 w 560550"/>
              <a:gd name="connsiteY15" fmla="*/ 492105 h 493591"/>
              <a:gd name="connsiteX16" fmla="*/ 32832 w 560550"/>
              <a:gd name="connsiteY16" fmla="*/ 492314 h 493591"/>
              <a:gd name="connsiteX17" fmla="*/ 3210 w 560550"/>
              <a:gd name="connsiteY17" fmla="*/ 479408 h 493591"/>
              <a:gd name="connsiteX18" fmla="*/ 2740 w 560550"/>
              <a:gd name="connsiteY18" fmla="*/ 478849 h 493591"/>
              <a:gd name="connsiteX19" fmla="*/ 6844 w 560550"/>
              <a:gd name="connsiteY19" fmla="*/ 447301 h 493591"/>
              <a:gd name="connsiteX20" fmla="*/ 23102 w 560550"/>
              <a:gd name="connsiteY20" fmla="*/ 420834 h 493591"/>
              <a:gd name="connsiteX21" fmla="*/ 144121 w 560550"/>
              <a:gd name="connsiteY21" fmla="*/ 235111 h 493591"/>
              <a:gd name="connsiteX22" fmla="*/ 144127 w 560550"/>
              <a:gd name="connsiteY22" fmla="*/ 235851 h 493591"/>
              <a:gd name="connsiteX23" fmla="*/ 149231 w 560550"/>
              <a:gd name="connsiteY23" fmla="*/ 228009 h 493591"/>
              <a:gd name="connsiteX24" fmla="*/ 251731 w 560550"/>
              <a:gd name="connsiteY24" fmla="*/ 26070 h 493591"/>
              <a:gd name="connsiteX25" fmla="*/ 255383 w 560550"/>
              <a:gd name="connsiteY25" fmla="*/ 19328 h 493591"/>
              <a:gd name="connsiteX26" fmla="*/ 281371 w 560550"/>
              <a:gd name="connsiteY26" fmla="*/ 127 h 493591"/>
              <a:gd name="connsiteX27" fmla="*/ 282090 w 560550"/>
              <a:gd name="connsiteY27" fmla="*/ 0 h 493591"/>
              <a:gd name="connsiteX0-1" fmla="*/ 282090 w 560550"/>
              <a:gd name="connsiteY0-2" fmla="*/ 0 h 493591"/>
              <a:gd name="connsiteX1-3" fmla="*/ 307359 w 560550"/>
              <a:gd name="connsiteY1-4" fmla="*/ 19328 h 493591"/>
              <a:gd name="connsiteX2-5" fmla="*/ 322151 w 560550"/>
              <a:gd name="connsiteY2-6" fmla="*/ 46641 h 493591"/>
              <a:gd name="connsiteX3-7" fmla="*/ 422483 w 560550"/>
              <a:gd name="connsiteY3-8" fmla="*/ 244308 h 493591"/>
              <a:gd name="connsiteX4-9" fmla="*/ 426075 w 560550"/>
              <a:gd name="connsiteY4-10" fmla="*/ 252279 h 493591"/>
              <a:gd name="connsiteX5-11" fmla="*/ 549713 w 560550"/>
              <a:gd name="connsiteY5-12" fmla="*/ 442022 h 493591"/>
              <a:gd name="connsiteX6-13" fmla="*/ 553726 w 560550"/>
              <a:gd name="connsiteY6-14" fmla="*/ 448555 h 493591"/>
              <a:gd name="connsiteX7-15" fmla="*/ 557360 w 560550"/>
              <a:gd name="connsiteY7-16" fmla="*/ 480662 h 493591"/>
              <a:gd name="connsiteX8-17" fmla="*/ 557111 w 560550"/>
              <a:gd name="connsiteY8-18" fmla="*/ 481348 h 493591"/>
              <a:gd name="connsiteX9-19" fmla="*/ 527738 w 560550"/>
              <a:gd name="connsiteY9-20" fmla="*/ 493568 h 493591"/>
              <a:gd name="connsiteX10-21" fmla="*/ 496688 w 560550"/>
              <a:gd name="connsiteY10-22" fmla="*/ 492722 h 493591"/>
              <a:gd name="connsiteX11-23" fmla="*/ 275338 w 560550"/>
              <a:gd name="connsiteY11-24" fmla="*/ 480778 h 493591"/>
              <a:gd name="connsiteX12-25" fmla="*/ 275975 w 560550"/>
              <a:gd name="connsiteY12-26" fmla="*/ 480403 h 493591"/>
              <a:gd name="connsiteX13-27" fmla="*/ 266629 w 560550"/>
              <a:gd name="connsiteY13-28" fmla="*/ 479903 h 493591"/>
              <a:gd name="connsiteX14-29" fmla="*/ 40497 w 560550"/>
              <a:gd name="connsiteY14-30" fmla="*/ 492105 h 493591"/>
              <a:gd name="connsiteX15-31" fmla="*/ 32832 w 560550"/>
              <a:gd name="connsiteY15-32" fmla="*/ 492314 h 493591"/>
              <a:gd name="connsiteX16-33" fmla="*/ 3210 w 560550"/>
              <a:gd name="connsiteY16-34" fmla="*/ 479408 h 493591"/>
              <a:gd name="connsiteX17-35" fmla="*/ 2740 w 560550"/>
              <a:gd name="connsiteY17-36" fmla="*/ 478849 h 493591"/>
              <a:gd name="connsiteX18-37" fmla="*/ 6844 w 560550"/>
              <a:gd name="connsiteY18-38" fmla="*/ 447301 h 493591"/>
              <a:gd name="connsiteX19-39" fmla="*/ 23102 w 560550"/>
              <a:gd name="connsiteY19-40" fmla="*/ 420834 h 493591"/>
              <a:gd name="connsiteX20-41" fmla="*/ 144121 w 560550"/>
              <a:gd name="connsiteY20-42" fmla="*/ 235111 h 493591"/>
              <a:gd name="connsiteX21-43" fmla="*/ 144127 w 560550"/>
              <a:gd name="connsiteY21-44" fmla="*/ 235851 h 493591"/>
              <a:gd name="connsiteX22-45" fmla="*/ 149231 w 560550"/>
              <a:gd name="connsiteY22-46" fmla="*/ 228009 h 493591"/>
              <a:gd name="connsiteX23-47" fmla="*/ 251731 w 560550"/>
              <a:gd name="connsiteY23-48" fmla="*/ 26070 h 493591"/>
              <a:gd name="connsiteX24-49" fmla="*/ 255383 w 560550"/>
              <a:gd name="connsiteY24-50" fmla="*/ 19328 h 493591"/>
              <a:gd name="connsiteX25-51" fmla="*/ 281371 w 560550"/>
              <a:gd name="connsiteY25-52" fmla="*/ 127 h 493591"/>
              <a:gd name="connsiteX26-53" fmla="*/ 282090 w 560550"/>
              <a:gd name="connsiteY26-54" fmla="*/ 0 h 493591"/>
              <a:gd name="connsiteX0-55" fmla="*/ 282090 w 560550"/>
              <a:gd name="connsiteY0-56" fmla="*/ 0 h 493591"/>
              <a:gd name="connsiteX1-57" fmla="*/ 307359 w 560550"/>
              <a:gd name="connsiteY1-58" fmla="*/ 19328 h 493591"/>
              <a:gd name="connsiteX2-59" fmla="*/ 322151 w 560550"/>
              <a:gd name="connsiteY2-60" fmla="*/ 46641 h 493591"/>
              <a:gd name="connsiteX3-61" fmla="*/ 426075 w 560550"/>
              <a:gd name="connsiteY3-62" fmla="*/ 252279 h 493591"/>
              <a:gd name="connsiteX4-63" fmla="*/ 549713 w 560550"/>
              <a:gd name="connsiteY4-64" fmla="*/ 442022 h 493591"/>
              <a:gd name="connsiteX5-65" fmla="*/ 553726 w 560550"/>
              <a:gd name="connsiteY5-66" fmla="*/ 448555 h 493591"/>
              <a:gd name="connsiteX6-67" fmla="*/ 557360 w 560550"/>
              <a:gd name="connsiteY6-68" fmla="*/ 480662 h 493591"/>
              <a:gd name="connsiteX7-69" fmla="*/ 557111 w 560550"/>
              <a:gd name="connsiteY7-70" fmla="*/ 481348 h 493591"/>
              <a:gd name="connsiteX8-71" fmla="*/ 527738 w 560550"/>
              <a:gd name="connsiteY8-72" fmla="*/ 493568 h 493591"/>
              <a:gd name="connsiteX9-73" fmla="*/ 496688 w 560550"/>
              <a:gd name="connsiteY9-74" fmla="*/ 492722 h 493591"/>
              <a:gd name="connsiteX10-75" fmla="*/ 275338 w 560550"/>
              <a:gd name="connsiteY10-76" fmla="*/ 480778 h 493591"/>
              <a:gd name="connsiteX11-77" fmla="*/ 275975 w 560550"/>
              <a:gd name="connsiteY11-78" fmla="*/ 480403 h 493591"/>
              <a:gd name="connsiteX12-79" fmla="*/ 266629 w 560550"/>
              <a:gd name="connsiteY12-80" fmla="*/ 479903 h 493591"/>
              <a:gd name="connsiteX13-81" fmla="*/ 40497 w 560550"/>
              <a:gd name="connsiteY13-82" fmla="*/ 492105 h 493591"/>
              <a:gd name="connsiteX14-83" fmla="*/ 32832 w 560550"/>
              <a:gd name="connsiteY14-84" fmla="*/ 492314 h 493591"/>
              <a:gd name="connsiteX15-85" fmla="*/ 3210 w 560550"/>
              <a:gd name="connsiteY15-86" fmla="*/ 479408 h 493591"/>
              <a:gd name="connsiteX16-87" fmla="*/ 2740 w 560550"/>
              <a:gd name="connsiteY16-88" fmla="*/ 478849 h 493591"/>
              <a:gd name="connsiteX17-89" fmla="*/ 6844 w 560550"/>
              <a:gd name="connsiteY17-90" fmla="*/ 447301 h 493591"/>
              <a:gd name="connsiteX18-91" fmla="*/ 23102 w 560550"/>
              <a:gd name="connsiteY18-92" fmla="*/ 420834 h 493591"/>
              <a:gd name="connsiteX19-93" fmla="*/ 144121 w 560550"/>
              <a:gd name="connsiteY19-94" fmla="*/ 235111 h 493591"/>
              <a:gd name="connsiteX20-95" fmla="*/ 144127 w 560550"/>
              <a:gd name="connsiteY20-96" fmla="*/ 235851 h 493591"/>
              <a:gd name="connsiteX21-97" fmla="*/ 149231 w 560550"/>
              <a:gd name="connsiteY21-98" fmla="*/ 228009 h 493591"/>
              <a:gd name="connsiteX22-99" fmla="*/ 251731 w 560550"/>
              <a:gd name="connsiteY22-100" fmla="*/ 26070 h 493591"/>
              <a:gd name="connsiteX23-101" fmla="*/ 255383 w 560550"/>
              <a:gd name="connsiteY23-102" fmla="*/ 19328 h 493591"/>
              <a:gd name="connsiteX24-103" fmla="*/ 281371 w 560550"/>
              <a:gd name="connsiteY24-104" fmla="*/ 127 h 493591"/>
              <a:gd name="connsiteX25-105" fmla="*/ 282090 w 560550"/>
              <a:gd name="connsiteY25-106" fmla="*/ 0 h 493591"/>
              <a:gd name="connsiteX0-107" fmla="*/ 282090 w 560550"/>
              <a:gd name="connsiteY0-108" fmla="*/ 0 h 493591"/>
              <a:gd name="connsiteX1-109" fmla="*/ 307359 w 560550"/>
              <a:gd name="connsiteY1-110" fmla="*/ 19328 h 493591"/>
              <a:gd name="connsiteX2-111" fmla="*/ 322151 w 560550"/>
              <a:gd name="connsiteY2-112" fmla="*/ 46641 h 493591"/>
              <a:gd name="connsiteX3-113" fmla="*/ 426075 w 560550"/>
              <a:gd name="connsiteY3-114" fmla="*/ 252279 h 493591"/>
              <a:gd name="connsiteX4-115" fmla="*/ 549713 w 560550"/>
              <a:gd name="connsiteY4-116" fmla="*/ 442022 h 493591"/>
              <a:gd name="connsiteX5-117" fmla="*/ 553726 w 560550"/>
              <a:gd name="connsiteY5-118" fmla="*/ 448555 h 493591"/>
              <a:gd name="connsiteX6-119" fmla="*/ 557360 w 560550"/>
              <a:gd name="connsiteY6-120" fmla="*/ 480662 h 493591"/>
              <a:gd name="connsiteX7-121" fmla="*/ 557111 w 560550"/>
              <a:gd name="connsiteY7-122" fmla="*/ 481348 h 493591"/>
              <a:gd name="connsiteX8-123" fmla="*/ 527738 w 560550"/>
              <a:gd name="connsiteY8-124" fmla="*/ 493568 h 493591"/>
              <a:gd name="connsiteX9-125" fmla="*/ 496688 w 560550"/>
              <a:gd name="connsiteY9-126" fmla="*/ 492722 h 493591"/>
              <a:gd name="connsiteX10-127" fmla="*/ 275338 w 560550"/>
              <a:gd name="connsiteY10-128" fmla="*/ 480778 h 493591"/>
              <a:gd name="connsiteX11-129" fmla="*/ 275975 w 560550"/>
              <a:gd name="connsiteY11-130" fmla="*/ 480403 h 493591"/>
              <a:gd name="connsiteX12-131" fmla="*/ 266629 w 560550"/>
              <a:gd name="connsiteY12-132" fmla="*/ 479903 h 493591"/>
              <a:gd name="connsiteX13-133" fmla="*/ 40497 w 560550"/>
              <a:gd name="connsiteY13-134" fmla="*/ 492105 h 493591"/>
              <a:gd name="connsiteX14-135" fmla="*/ 32832 w 560550"/>
              <a:gd name="connsiteY14-136" fmla="*/ 492314 h 493591"/>
              <a:gd name="connsiteX15-137" fmla="*/ 3210 w 560550"/>
              <a:gd name="connsiteY15-138" fmla="*/ 479408 h 493591"/>
              <a:gd name="connsiteX16-139" fmla="*/ 2740 w 560550"/>
              <a:gd name="connsiteY16-140" fmla="*/ 478849 h 493591"/>
              <a:gd name="connsiteX17-141" fmla="*/ 6844 w 560550"/>
              <a:gd name="connsiteY17-142" fmla="*/ 447301 h 493591"/>
              <a:gd name="connsiteX18-143" fmla="*/ 23102 w 560550"/>
              <a:gd name="connsiteY18-144" fmla="*/ 420834 h 493591"/>
              <a:gd name="connsiteX19-145" fmla="*/ 144121 w 560550"/>
              <a:gd name="connsiteY19-146" fmla="*/ 235111 h 493591"/>
              <a:gd name="connsiteX20-147" fmla="*/ 144127 w 560550"/>
              <a:gd name="connsiteY20-148" fmla="*/ 235851 h 493591"/>
              <a:gd name="connsiteX21-149" fmla="*/ 149231 w 560550"/>
              <a:gd name="connsiteY21-150" fmla="*/ 228009 h 493591"/>
              <a:gd name="connsiteX22-151" fmla="*/ 251731 w 560550"/>
              <a:gd name="connsiteY22-152" fmla="*/ 26070 h 493591"/>
              <a:gd name="connsiteX23-153" fmla="*/ 255383 w 560550"/>
              <a:gd name="connsiteY23-154" fmla="*/ 19328 h 493591"/>
              <a:gd name="connsiteX24-155" fmla="*/ 281371 w 560550"/>
              <a:gd name="connsiteY24-156" fmla="*/ 127 h 493591"/>
              <a:gd name="connsiteX25-157" fmla="*/ 282090 w 560550"/>
              <a:gd name="connsiteY25-158" fmla="*/ 0 h 493591"/>
              <a:gd name="connsiteX0-159" fmla="*/ 282090 w 560550"/>
              <a:gd name="connsiteY0-160" fmla="*/ 0 h 493591"/>
              <a:gd name="connsiteX1-161" fmla="*/ 307359 w 560550"/>
              <a:gd name="connsiteY1-162" fmla="*/ 19328 h 493591"/>
              <a:gd name="connsiteX2-163" fmla="*/ 322151 w 560550"/>
              <a:gd name="connsiteY2-164" fmla="*/ 46641 h 493591"/>
              <a:gd name="connsiteX3-165" fmla="*/ 426075 w 560550"/>
              <a:gd name="connsiteY3-166" fmla="*/ 252279 h 493591"/>
              <a:gd name="connsiteX4-167" fmla="*/ 549713 w 560550"/>
              <a:gd name="connsiteY4-168" fmla="*/ 442022 h 493591"/>
              <a:gd name="connsiteX5-169" fmla="*/ 553726 w 560550"/>
              <a:gd name="connsiteY5-170" fmla="*/ 448555 h 493591"/>
              <a:gd name="connsiteX6-171" fmla="*/ 557360 w 560550"/>
              <a:gd name="connsiteY6-172" fmla="*/ 480662 h 493591"/>
              <a:gd name="connsiteX7-173" fmla="*/ 557111 w 560550"/>
              <a:gd name="connsiteY7-174" fmla="*/ 481348 h 493591"/>
              <a:gd name="connsiteX8-175" fmla="*/ 527738 w 560550"/>
              <a:gd name="connsiteY8-176" fmla="*/ 493568 h 493591"/>
              <a:gd name="connsiteX9-177" fmla="*/ 496688 w 560550"/>
              <a:gd name="connsiteY9-178" fmla="*/ 492722 h 493591"/>
              <a:gd name="connsiteX10-179" fmla="*/ 275338 w 560550"/>
              <a:gd name="connsiteY10-180" fmla="*/ 480778 h 493591"/>
              <a:gd name="connsiteX11-181" fmla="*/ 275975 w 560550"/>
              <a:gd name="connsiteY11-182" fmla="*/ 480403 h 493591"/>
              <a:gd name="connsiteX12-183" fmla="*/ 266629 w 560550"/>
              <a:gd name="connsiteY12-184" fmla="*/ 479903 h 493591"/>
              <a:gd name="connsiteX13-185" fmla="*/ 40497 w 560550"/>
              <a:gd name="connsiteY13-186" fmla="*/ 492105 h 493591"/>
              <a:gd name="connsiteX14-187" fmla="*/ 32832 w 560550"/>
              <a:gd name="connsiteY14-188" fmla="*/ 492314 h 493591"/>
              <a:gd name="connsiteX15-189" fmla="*/ 3210 w 560550"/>
              <a:gd name="connsiteY15-190" fmla="*/ 479408 h 493591"/>
              <a:gd name="connsiteX16-191" fmla="*/ 2740 w 560550"/>
              <a:gd name="connsiteY16-192" fmla="*/ 478849 h 493591"/>
              <a:gd name="connsiteX17-193" fmla="*/ 6844 w 560550"/>
              <a:gd name="connsiteY17-194" fmla="*/ 447301 h 493591"/>
              <a:gd name="connsiteX18-195" fmla="*/ 23102 w 560550"/>
              <a:gd name="connsiteY18-196" fmla="*/ 420834 h 493591"/>
              <a:gd name="connsiteX19-197" fmla="*/ 144121 w 560550"/>
              <a:gd name="connsiteY19-198" fmla="*/ 235111 h 493591"/>
              <a:gd name="connsiteX20-199" fmla="*/ 149231 w 560550"/>
              <a:gd name="connsiteY20-200" fmla="*/ 228009 h 493591"/>
              <a:gd name="connsiteX21-201" fmla="*/ 251731 w 560550"/>
              <a:gd name="connsiteY21-202" fmla="*/ 26070 h 493591"/>
              <a:gd name="connsiteX22-203" fmla="*/ 255383 w 560550"/>
              <a:gd name="connsiteY22-204" fmla="*/ 19328 h 493591"/>
              <a:gd name="connsiteX23-205" fmla="*/ 281371 w 560550"/>
              <a:gd name="connsiteY23-206" fmla="*/ 127 h 493591"/>
              <a:gd name="connsiteX24-207" fmla="*/ 282090 w 560550"/>
              <a:gd name="connsiteY24-208" fmla="*/ 0 h 493591"/>
              <a:gd name="connsiteX0-209" fmla="*/ 282090 w 560550"/>
              <a:gd name="connsiteY0-210" fmla="*/ 0 h 493591"/>
              <a:gd name="connsiteX1-211" fmla="*/ 307359 w 560550"/>
              <a:gd name="connsiteY1-212" fmla="*/ 19328 h 493591"/>
              <a:gd name="connsiteX2-213" fmla="*/ 322151 w 560550"/>
              <a:gd name="connsiteY2-214" fmla="*/ 46641 h 493591"/>
              <a:gd name="connsiteX3-215" fmla="*/ 426075 w 560550"/>
              <a:gd name="connsiteY3-216" fmla="*/ 252279 h 493591"/>
              <a:gd name="connsiteX4-217" fmla="*/ 549713 w 560550"/>
              <a:gd name="connsiteY4-218" fmla="*/ 442022 h 493591"/>
              <a:gd name="connsiteX5-219" fmla="*/ 553726 w 560550"/>
              <a:gd name="connsiteY5-220" fmla="*/ 448555 h 493591"/>
              <a:gd name="connsiteX6-221" fmla="*/ 557360 w 560550"/>
              <a:gd name="connsiteY6-222" fmla="*/ 480662 h 493591"/>
              <a:gd name="connsiteX7-223" fmla="*/ 557111 w 560550"/>
              <a:gd name="connsiteY7-224" fmla="*/ 481348 h 493591"/>
              <a:gd name="connsiteX8-225" fmla="*/ 527738 w 560550"/>
              <a:gd name="connsiteY8-226" fmla="*/ 493568 h 493591"/>
              <a:gd name="connsiteX9-227" fmla="*/ 496688 w 560550"/>
              <a:gd name="connsiteY9-228" fmla="*/ 492722 h 493591"/>
              <a:gd name="connsiteX10-229" fmla="*/ 275338 w 560550"/>
              <a:gd name="connsiteY10-230" fmla="*/ 480778 h 493591"/>
              <a:gd name="connsiteX11-231" fmla="*/ 275975 w 560550"/>
              <a:gd name="connsiteY11-232" fmla="*/ 480403 h 493591"/>
              <a:gd name="connsiteX12-233" fmla="*/ 266629 w 560550"/>
              <a:gd name="connsiteY12-234" fmla="*/ 479903 h 493591"/>
              <a:gd name="connsiteX13-235" fmla="*/ 40497 w 560550"/>
              <a:gd name="connsiteY13-236" fmla="*/ 492105 h 493591"/>
              <a:gd name="connsiteX14-237" fmla="*/ 32832 w 560550"/>
              <a:gd name="connsiteY14-238" fmla="*/ 492314 h 493591"/>
              <a:gd name="connsiteX15-239" fmla="*/ 3210 w 560550"/>
              <a:gd name="connsiteY15-240" fmla="*/ 479408 h 493591"/>
              <a:gd name="connsiteX16-241" fmla="*/ 2740 w 560550"/>
              <a:gd name="connsiteY16-242" fmla="*/ 478849 h 493591"/>
              <a:gd name="connsiteX17-243" fmla="*/ 6844 w 560550"/>
              <a:gd name="connsiteY17-244" fmla="*/ 447301 h 493591"/>
              <a:gd name="connsiteX18-245" fmla="*/ 23102 w 560550"/>
              <a:gd name="connsiteY18-246" fmla="*/ 420834 h 493591"/>
              <a:gd name="connsiteX19-247" fmla="*/ 149231 w 560550"/>
              <a:gd name="connsiteY19-248" fmla="*/ 228009 h 493591"/>
              <a:gd name="connsiteX20-249" fmla="*/ 251731 w 560550"/>
              <a:gd name="connsiteY20-250" fmla="*/ 26070 h 493591"/>
              <a:gd name="connsiteX21-251" fmla="*/ 255383 w 560550"/>
              <a:gd name="connsiteY21-252" fmla="*/ 19328 h 493591"/>
              <a:gd name="connsiteX22-253" fmla="*/ 281371 w 560550"/>
              <a:gd name="connsiteY22-254" fmla="*/ 127 h 493591"/>
              <a:gd name="connsiteX23-255" fmla="*/ 282090 w 560550"/>
              <a:gd name="connsiteY23-256" fmla="*/ 0 h 493591"/>
              <a:gd name="connsiteX0-257" fmla="*/ 282090 w 560550"/>
              <a:gd name="connsiteY0-258" fmla="*/ 0 h 493591"/>
              <a:gd name="connsiteX1-259" fmla="*/ 307359 w 560550"/>
              <a:gd name="connsiteY1-260" fmla="*/ 19328 h 493591"/>
              <a:gd name="connsiteX2-261" fmla="*/ 322151 w 560550"/>
              <a:gd name="connsiteY2-262" fmla="*/ 46641 h 493591"/>
              <a:gd name="connsiteX3-263" fmla="*/ 426075 w 560550"/>
              <a:gd name="connsiteY3-264" fmla="*/ 252279 h 493591"/>
              <a:gd name="connsiteX4-265" fmla="*/ 549713 w 560550"/>
              <a:gd name="connsiteY4-266" fmla="*/ 442022 h 493591"/>
              <a:gd name="connsiteX5-267" fmla="*/ 553726 w 560550"/>
              <a:gd name="connsiteY5-268" fmla="*/ 448555 h 493591"/>
              <a:gd name="connsiteX6-269" fmla="*/ 557360 w 560550"/>
              <a:gd name="connsiteY6-270" fmla="*/ 480662 h 493591"/>
              <a:gd name="connsiteX7-271" fmla="*/ 557111 w 560550"/>
              <a:gd name="connsiteY7-272" fmla="*/ 481348 h 493591"/>
              <a:gd name="connsiteX8-273" fmla="*/ 527738 w 560550"/>
              <a:gd name="connsiteY8-274" fmla="*/ 493568 h 493591"/>
              <a:gd name="connsiteX9-275" fmla="*/ 496688 w 560550"/>
              <a:gd name="connsiteY9-276" fmla="*/ 492722 h 493591"/>
              <a:gd name="connsiteX10-277" fmla="*/ 275338 w 560550"/>
              <a:gd name="connsiteY10-278" fmla="*/ 480778 h 493591"/>
              <a:gd name="connsiteX11-279" fmla="*/ 275975 w 560550"/>
              <a:gd name="connsiteY11-280" fmla="*/ 480403 h 493591"/>
              <a:gd name="connsiteX12-281" fmla="*/ 266629 w 560550"/>
              <a:gd name="connsiteY12-282" fmla="*/ 479903 h 493591"/>
              <a:gd name="connsiteX13-283" fmla="*/ 40497 w 560550"/>
              <a:gd name="connsiteY13-284" fmla="*/ 492105 h 493591"/>
              <a:gd name="connsiteX14-285" fmla="*/ 32832 w 560550"/>
              <a:gd name="connsiteY14-286" fmla="*/ 492314 h 493591"/>
              <a:gd name="connsiteX15-287" fmla="*/ 3210 w 560550"/>
              <a:gd name="connsiteY15-288" fmla="*/ 479408 h 493591"/>
              <a:gd name="connsiteX16-289" fmla="*/ 2740 w 560550"/>
              <a:gd name="connsiteY16-290" fmla="*/ 478849 h 493591"/>
              <a:gd name="connsiteX17-291" fmla="*/ 6844 w 560550"/>
              <a:gd name="connsiteY17-292" fmla="*/ 447301 h 493591"/>
              <a:gd name="connsiteX18-293" fmla="*/ 23102 w 560550"/>
              <a:gd name="connsiteY18-294" fmla="*/ 420834 h 493591"/>
              <a:gd name="connsiteX19-295" fmla="*/ 149231 w 560550"/>
              <a:gd name="connsiteY19-296" fmla="*/ 228009 h 493591"/>
              <a:gd name="connsiteX20-297" fmla="*/ 251731 w 560550"/>
              <a:gd name="connsiteY20-298" fmla="*/ 26070 h 493591"/>
              <a:gd name="connsiteX21-299" fmla="*/ 255383 w 560550"/>
              <a:gd name="connsiteY21-300" fmla="*/ 19328 h 493591"/>
              <a:gd name="connsiteX22-301" fmla="*/ 281371 w 560550"/>
              <a:gd name="connsiteY22-302" fmla="*/ 127 h 493591"/>
              <a:gd name="connsiteX23-303" fmla="*/ 282090 w 560550"/>
              <a:gd name="connsiteY23-304" fmla="*/ 0 h 493591"/>
              <a:gd name="connsiteX0-305" fmla="*/ 282090 w 560550"/>
              <a:gd name="connsiteY0-306" fmla="*/ 0 h 493591"/>
              <a:gd name="connsiteX1-307" fmla="*/ 307359 w 560550"/>
              <a:gd name="connsiteY1-308" fmla="*/ 19328 h 493591"/>
              <a:gd name="connsiteX2-309" fmla="*/ 322151 w 560550"/>
              <a:gd name="connsiteY2-310" fmla="*/ 46641 h 493591"/>
              <a:gd name="connsiteX3-311" fmla="*/ 426075 w 560550"/>
              <a:gd name="connsiteY3-312" fmla="*/ 252279 h 493591"/>
              <a:gd name="connsiteX4-313" fmla="*/ 549713 w 560550"/>
              <a:gd name="connsiteY4-314" fmla="*/ 442022 h 493591"/>
              <a:gd name="connsiteX5-315" fmla="*/ 553726 w 560550"/>
              <a:gd name="connsiteY5-316" fmla="*/ 448555 h 493591"/>
              <a:gd name="connsiteX6-317" fmla="*/ 557360 w 560550"/>
              <a:gd name="connsiteY6-318" fmla="*/ 480662 h 493591"/>
              <a:gd name="connsiteX7-319" fmla="*/ 557111 w 560550"/>
              <a:gd name="connsiteY7-320" fmla="*/ 481348 h 493591"/>
              <a:gd name="connsiteX8-321" fmla="*/ 527738 w 560550"/>
              <a:gd name="connsiteY8-322" fmla="*/ 493568 h 493591"/>
              <a:gd name="connsiteX9-323" fmla="*/ 496688 w 560550"/>
              <a:gd name="connsiteY9-324" fmla="*/ 492722 h 493591"/>
              <a:gd name="connsiteX10-325" fmla="*/ 275338 w 560550"/>
              <a:gd name="connsiteY10-326" fmla="*/ 480778 h 493591"/>
              <a:gd name="connsiteX11-327" fmla="*/ 266629 w 560550"/>
              <a:gd name="connsiteY11-328" fmla="*/ 479903 h 493591"/>
              <a:gd name="connsiteX12-329" fmla="*/ 40497 w 560550"/>
              <a:gd name="connsiteY12-330" fmla="*/ 492105 h 493591"/>
              <a:gd name="connsiteX13-331" fmla="*/ 32832 w 560550"/>
              <a:gd name="connsiteY13-332" fmla="*/ 492314 h 493591"/>
              <a:gd name="connsiteX14-333" fmla="*/ 3210 w 560550"/>
              <a:gd name="connsiteY14-334" fmla="*/ 479408 h 493591"/>
              <a:gd name="connsiteX15-335" fmla="*/ 2740 w 560550"/>
              <a:gd name="connsiteY15-336" fmla="*/ 478849 h 493591"/>
              <a:gd name="connsiteX16-337" fmla="*/ 6844 w 560550"/>
              <a:gd name="connsiteY16-338" fmla="*/ 447301 h 493591"/>
              <a:gd name="connsiteX17-339" fmla="*/ 23102 w 560550"/>
              <a:gd name="connsiteY17-340" fmla="*/ 420834 h 493591"/>
              <a:gd name="connsiteX18-341" fmla="*/ 149231 w 560550"/>
              <a:gd name="connsiteY18-342" fmla="*/ 228009 h 493591"/>
              <a:gd name="connsiteX19-343" fmla="*/ 251731 w 560550"/>
              <a:gd name="connsiteY19-344" fmla="*/ 26070 h 493591"/>
              <a:gd name="connsiteX20-345" fmla="*/ 255383 w 560550"/>
              <a:gd name="connsiteY20-346" fmla="*/ 19328 h 493591"/>
              <a:gd name="connsiteX21-347" fmla="*/ 281371 w 560550"/>
              <a:gd name="connsiteY21-348" fmla="*/ 127 h 493591"/>
              <a:gd name="connsiteX22-349" fmla="*/ 282090 w 560550"/>
              <a:gd name="connsiteY22-350" fmla="*/ 0 h 493591"/>
              <a:gd name="connsiteX0-351" fmla="*/ 282090 w 560550"/>
              <a:gd name="connsiteY0-352" fmla="*/ 0 h 493591"/>
              <a:gd name="connsiteX1-353" fmla="*/ 307359 w 560550"/>
              <a:gd name="connsiteY1-354" fmla="*/ 19328 h 493591"/>
              <a:gd name="connsiteX2-355" fmla="*/ 322151 w 560550"/>
              <a:gd name="connsiteY2-356" fmla="*/ 46641 h 493591"/>
              <a:gd name="connsiteX3-357" fmla="*/ 426075 w 560550"/>
              <a:gd name="connsiteY3-358" fmla="*/ 252279 h 493591"/>
              <a:gd name="connsiteX4-359" fmla="*/ 549713 w 560550"/>
              <a:gd name="connsiteY4-360" fmla="*/ 442022 h 493591"/>
              <a:gd name="connsiteX5-361" fmla="*/ 553726 w 560550"/>
              <a:gd name="connsiteY5-362" fmla="*/ 448555 h 493591"/>
              <a:gd name="connsiteX6-363" fmla="*/ 557360 w 560550"/>
              <a:gd name="connsiteY6-364" fmla="*/ 480662 h 493591"/>
              <a:gd name="connsiteX7-365" fmla="*/ 557111 w 560550"/>
              <a:gd name="connsiteY7-366" fmla="*/ 481348 h 493591"/>
              <a:gd name="connsiteX8-367" fmla="*/ 527738 w 560550"/>
              <a:gd name="connsiteY8-368" fmla="*/ 493568 h 493591"/>
              <a:gd name="connsiteX9-369" fmla="*/ 496688 w 560550"/>
              <a:gd name="connsiteY9-370" fmla="*/ 492722 h 493591"/>
              <a:gd name="connsiteX10-371" fmla="*/ 266629 w 560550"/>
              <a:gd name="connsiteY10-372" fmla="*/ 479903 h 493591"/>
              <a:gd name="connsiteX11-373" fmla="*/ 40497 w 560550"/>
              <a:gd name="connsiteY11-374" fmla="*/ 492105 h 493591"/>
              <a:gd name="connsiteX12-375" fmla="*/ 32832 w 560550"/>
              <a:gd name="connsiteY12-376" fmla="*/ 492314 h 493591"/>
              <a:gd name="connsiteX13-377" fmla="*/ 3210 w 560550"/>
              <a:gd name="connsiteY13-378" fmla="*/ 479408 h 493591"/>
              <a:gd name="connsiteX14-379" fmla="*/ 2740 w 560550"/>
              <a:gd name="connsiteY14-380" fmla="*/ 478849 h 493591"/>
              <a:gd name="connsiteX15-381" fmla="*/ 6844 w 560550"/>
              <a:gd name="connsiteY15-382" fmla="*/ 447301 h 493591"/>
              <a:gd name="connsiteX16-383" fmla="*/ 23102 w 560550"/>
              <a:gd name="connsiteY16-384" fmla="*/ 420834 h 493591"/>
              <a:gd name="connsiteX17-385" fmla="*/ 149231 w 560550"/>
              <a:gd name="connsiteY17-386" fmla="*/ 228009 h 493591"/>
              <a:gd name="connsiteX18-387" fmla="*/ 251731 w 560550"/>
              <a:gd name="connsiteY18-388" fmla="*/ 26070 h 493591"/>
              <a:gd name="connsiteX19-389" fmla="*/ 255383 w 560550"/>
              <a:gd name="connsiteY19-390" fmla="*/ 19328 h 493591"/>
              <a:gd name="connsiteX20-391" fmla="*/ 281371 w 560550"/>
              <a:gd name="connsiteY20-392" fmla="*/ 127 h 493591"/>
              <a:gd name="connsiteX21-393" fmla="*/ 282090 w 560550"/>
              <a:gd name="connsiteY21-394" fmla="*/ 0 h 493591"/>
              <a:gd name="connsiteX0-395" fmla="*/ 282090 w 560550"/>
              <a:gd name="connsiteY0-396" fmla="*/ 0 h 493591"/>
              <a:gd name="connsiteX1-397" fmla="*/ 307359 w 560550"/>
              <a:gd name="connsiteY1-398" fmla="*/ 19328 h 493591"/>
              <a:gd name="connsiteX2-399" fmla="*/ 322151 w 560550"/>
              <a:gd name="connsiteY2-400" fmla="*/ 46641 h 493591"/>
              <a:gd name="connsiteX3-401" fmla="*/ 426075 w 560550"/>
              <a:gd name="connsiteY3-402" fmla="*/ 252279 h 493591"/>
              <a:gd name="connsiteX4-403" fmla="*/ 549713 w 560550"/>
              <a:gd name="connsiteY4-404" fmla="*/ 442022 h 493591"/>
              <a:gd name="connsiteX5-405" fmla="*/ 553726 w 560550"/>
              <a:gd name="connsiteY5-406" fmla="*/ 448555 h 493591"/>
              <a:gd name="connsiteX6-407" fmla="*/ 557360 w 560550"/>
              <a:gd name="connsiteY6-408" fmla="*/ 480662 h 493591"/>
              <a:gd name="connsiteX7-409" fmla="*/ 557111 w 560550"/>
              <a:gd name="connsiteY7-410" fmla="*/ 481348 h 493591"/>
              <a:gd name="connsiteX8-411" fmla="*/ 527738 w 560550"/>
              <a:gd name="connsiteY8-412" fmla="*/ 493568 h 493591"/>
              <a:gd name="connsiteX9-413" fmla="*/ 496688 w 560550"/>
              <a:gd name="connsiteY9-414" fmla="*/ 492722 h 493591"/>
              <a:gd name="connsiteX10-415" fmla="*/ 266629 w 560550"/>
              <a:gd name="connsiteY10-416" fmla="*/ 479903 h 493591"/>
              <a:gd name="connsiteX11-417" fmla="*/ 40497 w 560550"/>
              <a:gd name="connsiteY11-418" fmla="*/ 492105 h 493591"/>
              <a:gd name="connsiteX12-419" fmla="*/ 32832 w 560550"/>
              <a:gd name="connsiteY12-420" fmla="*/ 492314 h 493591"/>
              <a:gd name="connsiteX13-421" fmla="*/ 3210 w 560550"/>
              <a:gd name="connsiteY13-422" fmla="*/ 479408 h 493591"/>
              <a:gd name="connsiteX14-423" fmla="*/ 2740 w 560550"/>
              <a:gd name="connsiteY14-424" fmla="*/ 478849 h 493591"/>
              <a:gd name="connsiteX15-425" fmla="*/ 6844 w 560550"/>
              <a:gd name="connsiteY15-426" fmla="*/ 447301 h 493591"/>
              <a:gd name="connsiteX16-427" fmla="*/ 23102 w 560550"/>
              <a:gd name="connsiteY16-428" fmla="*/ 420834 h 493591"/>
              <a:gd name="connsiteX17-429" fmla="*/ 149231 w 560550"/>
              <a:gd name="connsiteY17-430" fmla="*/ 228009 h 493591"/>
              <a:gd name="connsiteX18-431" fmla="*/ 251731 w 560550"/>
              <a:gd name="connsiteY18-432" fmla="*/ 26070 h 493591"/>
              <a:gd name="connsiteX19-433" fmla="*/ 255383 w 560550"/>
              <a:gd name="connsiteY19-434" fmla="*/ 19328 h 493591"/>
              <a:gd name="connsiteX20-435" fmla="*/ 281371 w 560550"/>
              <a:gd name="connsiteY20-436" fmla="*/ 127 h 493591"/>
              <a:gd name="connsiteX21-437" fmla="*/ 282090 w 560550"/>
              <a:gd name="connsiteY21-438" fmla="*/ 0 h 493591"/>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 ang="0">
                <a:pos x="connsiteX9-19" y="connsiteY9-20"/>
              </a:cxn>
              <a:cxn ang="0">
                <a:pos x="connsiteX10-21" y="connsiteY10-22"/>
              </a:cxn>
              <a:cxn ang="0">
                <a:pos x="connsiteX11-23" y="connsiteY11-24"/>
              </a:cxn>
              <a:cxn ang="0">
                <a:pos x="connsiteX12-25" y="connsiteY12-26"/>
              </a:cxn>
              <a:cxn ang="0">
                <a:pos x="connsiteX13-27" y="connsiteY13-28"/>
              </a:cxn>
              <a:cxn ang="0">
                <a:pos x="connsiteX14-29" y="connsiteY14-30"/>
              </a:cxn>
              <a:cxn ang="0">
                <a:pos x="connsiteX15-31" y="connsiteY15-32"/>
              </a:cxn>
              <a:cxn ang="0">
                <a:pos x="connsiteX16-33" y="connsiteY16-34"/>
              </a:cxn>
              <a:cxn ang="0">
                <a:pos x="connsiteX17-35" y="connsiteY17-36"/>
              </a:cxn>
              <a:cxn ang="0">
                <a:pos x="connsiteX18-37" y="connsiteY18-38"/>
              </a:cxn>
              <a:cxn ang="0">
                <a:pos x="connsiteX19-39" y="connsiteY19-40"/>
              </a:cxn>
              <a:cxn ang="0">
                <a:pos x="connsiteX20-41" y="connsiteY20-42"/>
              </a:cxn>
              <a:cxn ang="0">
                <a:pos x="connsiteX21-43" y="connsiteY21-44"/>
              </a:cxn>
            </a:cxnLst>
            <a:rect l="l" t="t" r="r" b="b"/>
            <a:pathLst>
              <a:path w="560550" h="493591">
                <a:moveTo>
                  <a:pt x="282090" y="0"/>
                </a:moveTo>
                <a:cubicBezTo>
                  <a:pt x="291235" y="0"/>
                  <a:pt x="300381" y="6443"/>
                  <a:pt x="307359" y="19328"/>
                </a:cubicBezTo>
                <a:lnTo>
                  <a:pt x="322151" y="46641"/>
                </a:lnTo>
                <a:cubicBezTo>
                  <a:pt x="341937" y="85466"/>
                  <a:pt x="388148" y="186382"/>
                  <a:pt x="426075" y="252279"/>
                </a:cubicBezTo>
                <a:cubicBezTo>
                  <a:pt x="464002" y="318176"/>
                  <a:pt x="528438" y="409309"/>
                  <a:pt x="549713" y="442022"/>
                </a:cubicBezTo>
                <a:lnTo>
                  <a:pt x="553726" y="448555"/>
                </a:lnTo>
                <a:cubicBezTo>
                  <a:pt x="561598" y="461368"/>
                  <a:pt x="562451" y="472766"/>
                  <a:pt x="557360" y="480662"/>
                </a:cubicBezTo>
                <a:cubicBezTo>
                  <a:pt x="557347" y="480929"/>
                  <a:pt x="557231" y="481140"/>
                  <a:pt x="557111" y="481348"/>
                </a:cubicBezTo>
                <a:cubicBezTo>
                  <a:pt x="552538" y="489268"/>
                  <a:pt x="542386" y="493968"/>
                  <a:pt x="527738" y="493568"/>
                </a:cubicBezTo>
                <a:lnTo>
                  <a:pt x="496688" y="492722"/>
                </a:lnTo>
                <a:cubicBezTo>
                  <a:pt x="453170" y="490445"/>
                  <a:pt x="342661" y="480006"/>
                  <a:pt x="266629" y="479903"/>
                </a:cubicBezTo>
                <a:cubicBezTo>
                  <a:pt x="190597" y="479800"/>
                  <a:pt x="79463" y="490037"/>
                  <a:pt x="40497" y="492105"/>
                </a:cubicBezTo>
                <a:lnTo>
                  <a:pt x="32832" y="492314"/>
                </a:lnTo>
                <a:cubicBezTo>
                  <a:pt x="17800" y="492724"/>
                  <a:pt x="7502" y="487764"/>
                  <a:pt x="3210" y="479408"/>
                </a:cubicBezTo>
                <a:cubicBezTo>
                  <a:pt x="2985" y="479262"/>
                  <a:pt x="2860" y="479056"/>
                  <a:pt x="2740" y="478849"/>
                </a:cubicBezTo>
                <a:cubicBezTo>
                  <a:pt x="-1833" y="470928"/>
                  <a:pt x="-826" y="459787"/>
                  <a:pt x="6844" y="447301"/>
                </a:cubicBezTo>
                <a:lnTo>
                  <a:pt x="23102" y="420834"/>
                </a:lnTo>
                <a:cubicBezTo>
                  <a:pt x="46833" y="384285"/>
                  <a:pt x="111126" y="293803"/>
                  <a:pt x="149231" y="228009"/>
                </a:cubicBezTo>
                <a:cubicBezTo>
                  <a:pt x="187336" y="162215"/>
                  <a:pt x="234039" y="60850"/>
                  <a:pt x="251731" y="26070"/>
                </a:cubicBezTo>
                <a:lnTo>
                  <a:pt x="255383" y="19328"/>
                </a:lnTo>
                <a:cubicBezTo>
                  <a:pt x="262543" y="6104"/>
                  <a:pt x="271988" y="-334"/>
                  <a:pt x="281371" y="127"/>
                </a:cubicBezTo>
                <a:cubicBezTo>
                  <a:pt x="281609" y="5"/>
                  <a:pt x="281850" y="0"/>
                  <a:pt x="282090"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buFontTx/>
              <a:buNone/>
              <a:defRPr/>
            </a:pPr>
            <a:endParaRPr lang="zh-CN" altLang="en-US" noProof="1">
              <a:solidFill>
                <a:srgbClr val="FFFFFF"/>
              </a:solidFill>
              <a:latin typeface="黑体" panose="02010609060101010101" pitchFamily="49" charset="-122"/>
              <a:ea typeface="黑体" panose="02010609060101010101" pitchFamily="49" charset="-122"/>
              <a:cs typeface="Arial" panose="02080604020202020204" pitchFamily="34" charset="0"/>
            </a:endParaRPr>
          </a:p>
        </p:txBody>
      </p:sp>
      <p:sp>
        <p:nvSpPr>
          <p:cNvPr id="8" name="KSO_Shape"/>
          <p:cNvSpPr/>
          <p:nvPr>
            <p:custDataLst>
              <p:tags r:id="rId6"/>
            </p:custDataLst>
          </p:nvPr>
        </p:nvSpPr>
        <p:spPr>
          <a:xfrm rot="8126800">
            <a:off x="676275" y="620713"/>
            <a:ext cx="88900" cy="77787"/>
          </a:xfrm>
          <a:custGeom>
            <a:avLst/>
            <a:gdLst>
              <a:gd name="connsiteX0" fmla="*/ 282090 w 560550"/>
              <a:gd name="connsiteY0" fmla="*/ 0 h 493591"/>
              <a:gd name="connsiteX1" fmla="*/ 307359 w 560550"/>
              <a:gd name="connsiteY1" fmla="*/ 19328 h 493591"/>
              <a:gd name="connsiteX2" fmla="*/ 322151 w 560550"/>
              <a:gd name="connsiteY2" fmla="*/ 46641 h 493591"/>
              <a:gd name="connsiteX3" fmla="*/ 422483 w 560550"/>
              <a:gd name="connsiteY3" fmla="*/ 244308 h 493591"/>
              <a:gd name="connsiteX4" fmla="*/ 421839 w 560550"/>
              <a:gd name="connsiteY4" fmla="*/ 243943 h 493591"/>
              <a:gd name="connsiteX5" fmla="*/ 426075 w 560550"/>
              <a:gd name="connsiteY5" fmla="*/ 252279 h 493591"/>
              <a:gd name="connsiteX6" fmla="*/ 549713 w 560550"/>
              <a:gd name="connsiteY6" fmla="*/ 442022 h 493591"/>
              <a:gd name="connsiteX7" fmla="*/ 553726 w 560550"/>
              <a:gd name="connsiteY7" fmla="*/ 448555 h 493591"/>
              <a:gd name="connsiteX8" fmla="*/ 557360 w 560550"/>
              <a:gd name="connsiteY8" fmla="*/ 480662 h 493591"/>
              <a:gd name="connsiteX9" fmla="*/ 557111 w 560550"/>
              <a:gd name="connsiteY9" fmla="*/ 481348 h 493591"/>
              <a:gd name="connsiteX10" fmla="*/ 527738 w 560550"/>
              <a:gd name="connsiteY10" fmla="*/ 493568 h 493591"/>
              <a:gd name="connsiteX11" fmla="*/ 496688 w 560550"/>
              <a:gd name="connsiteY11" fmla="*/ 492722 h 493591"/>
              <a:gd name="connsiteX12" fmla="*/ 275338 w 560550"/>
              <a:gd name="connsiteY12" fmla="*/ 480778 h 493591"/>
              <a:gd name="connsiteX13" fmla="*/ 275975 w 560550"/>
              <a:gd name="connsiteY13" fmla="*/ 480403 h 493591"/>
              <a:gd name="connsiteX14" fmla="*/ 266629 w 560550"/>
              <a:gd name="connsiteY14" fmla="*/ 479903 h 493591"/>
              <a:gd name="connsiteX15" fmla="*/ 40497 w 560550"/>
              <a:gd name="connsiteY15" fmla="*/ 492105 h 493591"/>
              <a:gd name="connsiteX16" fmla="*/ 32832 w 560550"/>
              <a:gd name="connsiteY16" fmla="*/ 492314 h 493591"/>
              <a:gd name="connsiteX17" fmla="*/ 3210 w 560550"/>
              <a:gd name="connsiteY17" fmla="*/ 479408 h 493591"/>
              <a:gd name="connsiteX18" fmla="*/ 2740 w 560550"/>
              <a:gd name="connsiteY18" fmla="*/ 478849 h 493591"/>
              <a:gd name="connsiteX19" fmla="*/ 6844 w 560550"/>
              <a:gd name="connsiteY19" fmla="*/ 447301 h 493591"/>
              <a:gd name="connsiteX20" fmla="*/ 23102 w 560550"/>
              <a:gd name="connsiteY20" fmla="*/ 420834 h 493591"/>
              <a:gd name="connsiteX21" fmla="*/ 144121 w 560550"/>
              <a:gd name="connsiteY21" fmla="*/ 235111 h 493591"/>
              <a:gd name="connsiteX22" fmla="*/ 144127 w 560550"/>
              <a:gd name="connsiteY22" fmla="*/ 235851 h 493591"/>
              <a:gd name="connsiteX23" fmla="*/ 149231 w 560550"/>
              <a:gd name="connsiteY23" fmla="*/ 228009 h 493591"/>
              <a:gd name="connsiteX24" fmla="*/ 251731 w 560550"/>
              <a:gd name="connsiteY24" fmla="*/ 26070 h 493591"/>
              <a:gd name="connsiteX25" fmla="*/ 255383 w 560550"/>
              <a:gd name="connsiteY25" fmla="*/ 19328 h 493591"/>
              <a:gd name="connsiteX26" fmla="*/ 281371 w 560550"/>
              <a:gd name="connsiteY26" fmla="*/ 127 h 493591"/>
              <a:gd name="connsiteX27" fmla="*/ 282090 w 560550"/>
              <a:gd name="connsiteY27" fmla="*/ 0 h 493591"/>
              <a:gd name="connsiteX0-1" fmla="*/ 282090 w 560550"/>
              <a:gd name="connsiteY0-2" fmla="*/ 0 h 493591"/>
              <a:gd name="connsiteX1-3" fmla="*/ 307359 w 560550"/>
              <a:gd name="connsiteY1-4" fmla="*/ 19328 h 493591"/>
              <a:gd name="connsiteX2-5" fmla="*/ 322151 w 560550"/>
              <a:gd name="connsiteY2-6" fmla="*/ 46641 h 493591"/>
              <a:gd name="connsiteX3-7" fmla="*/ 422483 w 560550"/>
              <a:gd name="connsiteY3-8" fmla="*/ 244308 h 493591"/>
              <a:gd name="connsiteX4-9" fmla="*/ 426075 w 560550"/>
              <a:gd name="connsiteY4-10" fmla="*/ 252279 h 493591"/>
              <a:gd name="connsiteX5-11" fmla="*/ 549713 w 560550"/>
              <a:gd name="connsiteY5-12" fmla="*/ 442022 h 493591"/>
              <a:gd name="connsiteX6-13" fmla="*/ 553726 w 560550"/>
              <a:gd name="connsiteY6-14" fmla="*/ 448555 h 493591"/>
              <a:gd name="connsiteX7-15" fmla="*/ 557360 w 560550"/>
              <a:gd name="connsiteY7-16" fmla="*/ 480662 h 493591"/>
              <a:gd name="connsiteX8-17" fmla="*/ 557111 w 560550"/>
              <a:gd name="connsiteY8-18" fmla="*/ 481348 h 493591"/>
              <a:gd name="connsiteX9-19" fmla="*/ 527738 w 560550"/>
              <a:gd name="connsiteY9-20" fmla="*/ 493568 h 493591"/>
              <a:gd name="connsiteX10-21" fmla="*/ 496688 w 560550"/>
              <a:gd name="connsiteY10-22" fmla="*/ 492722 h 493591"/>
              <a:gd name="connsiteX11-23" fmla="*/ 275338 w 560550"/>
              <a:gd name="connsiteY11-24" fmla="*/ 480778 h 493591"/>
              <a:gd name="connsiteX12-25" fmla="*/ 275975 w 560550"/>
              <a:gd name="connsiteY12-26" fmla="*/ 480403 h 493591"/>
              <a:gd name="connsiteX13-27" fmla="*/ 266629 w 560550"/>
              <a:gd name="connsiteY13-28" fmla="*/ 479903 h 493591"/>
              <a:gd name="connsiteX14-29" fmla="*/ 40497 w 560550"/>
              <a:gd name="connsiteY14-30" fmla="*/ 492105 h 493591"/>
              <a:gd name="connsiteX15-31" fmla="*/ 32832 w 560550"/>
              <a:gd name="connsiteY15-32" fmla="*/ 492314 h 493591"/>
              <a:gd name="connsiteX16-33" fmla="*/ 3210 w 560550"/>
              <a:gd name="connsiteY16-34" fmla="*/ 479408 h 493591"/>
              <a:gd name="connsiteX17-35" fmla="*/ 2740 w 560550"/>
              <a:gd name="connsiteY17-36" fmla="*/ 478849 h 493591"/>
              <a:gd name="connsiteX18-37" fmla="*/ 6844 w 560550"/>
              <a:gd name="connsiteY18-38" fmla="*/ 447301 h 493591"/>
              <a:gd name="connsiteX19-39" fmla="*/ 23102 w 560550"/>
              <a:gd name="connsiteY19-40" fmla="*/ 420834 h 493591"/>
              <a:gd name="connsiteX20-41" fmla="*/ 144121 w 560550"/>
              <a:gd name="connsiteY20-42" fmla="*/ 235111 h 493591"/>
              <a:gd name="connsiteX21-43" fmla="*/ 144127 w 560550"/>
              <a:gd name="connsiteY21-44" fmla="*/ 235851 h 493591"/>
              <a:gd name="connsiteX22-45" fmla="*/ 149231 w 560550"/>
              <a:gd name="connsiteY22-46" fmla="*/ 228009 h 493591"/>
              <a:gd name="connsiteX23-47" fmla="*/ 251731 w 560550"/>
              <a:gd name="connsiteY23-48" fmla="*/ 26070 h 493591"/>
              <a:gd name="connsiteX24-49" fmla="*/ 255383 w 560550"/>
              <a:gd name="connsiteY24-50" fmla="*/ 19328 h 493591"/>
              <a:gd name="connsiteX25-51" fmla="*/ 281371 w 560550"/>
              <a:gd name="connsiteY25-52" fmla="*/ 127 h 493591"/>
              <a:gd name="connsiteX26-53" fmla="*/ 282090 w 560550"/>
              <a:gd name="connsiteY26-54" fmla="*/ 0 h 493591"/>
              <a:gd name="connsiteX0-55" fmla="*/ 282090 w 560550"/>
              <a:gd name="connsiteY0-56" fmla="*/ 0 h 493591"/>
              <a:gd name="connsiteX1-57" fmla="*/ 307359 w 560550"/>
              <a:gd name="connsiteY1-58" fmla="*/ 19328 h 493591"/>
              <a:gd name="connsiteX2-59" fmla="*/ 322151 w 560550"/>
              <a:gd name="connsiteY2-60" fmla="*/ 46641 h 493591"/>
              <a:gd name="connsiteX3-61" fmla="*/ 426075 w 560550"/>
              <a:gd name="connsiteY3-62" fmla="*/ 252279 h 493591"/>
              <a:gd name="connsiteX4-63" fmla="*/ 549713 w 560550"/>
              <a:gd name="connsiteY4-64" fmla="*/ 442022 h 493591"/>
              <a:gd name="connsiteX5-65" fmla="*/ 553726 w 560550"/>
              <a:gd name="connsiteY5-66" fmla="*/ 448555 h 493591"/>
              <a:gd name="connsiteX6-67" fmla="*/ 557360 w 560550"/>
              <a:gd name="connsiteY6-68" fmla="*/ 480662 h 493591"/>
              <a:gd name="connsiteX7-69" fmla="*/ 557111 w 560550"/>
              <a:gd name="connsiteY7-70" fmla="*/ 481348 h 493591"/>
              <a:gd name="connsiteX8-71" fmla="*/ 527738 w 560550"/>
              <a:gd name="connsiteY8-72" fmla="*/ 493568 h 493591"/>
              <a:gd name="connsiteX9-73" fmla="*/ 496688 w 560550"/>
              <a:gd name="connsiteY9-74" fmla="*/ 492722 h 493591"/>
              <a:gd name="connsiteX10-75" fmla="*/ 275338 w 560550"/>
              <a:gd name="connsiteY10-76" fmla="*/ 480778 h 493591"/>
              <a:gd name="connsiteX11-77" fmla="*/ 275975 w 560550"/>
              <a:gd name="connsiteY11-78" fmla="*/ 480403 h 493591"/>
              <a:gd name="connsiteX12-79" fmla="*/ 266629 w 560550"/>
              <a:gd name="connsiteY12-80" fmla="*/ 479903 h 493591"/>
              <a:gd name="connsiteX13-81" fmla="*/ 40497 w 560550"/>
              <a:gd name="connsiteY13-82" fmla="*/ 492105 h 493591"/>
              <a:gd name="connsiteX14-83" fmla="*/ 32832 w 560550"/>
              <a:gd name="connsiteY14-84" fmla="*/ 492314 h 493591"/>
              <a:gd name="connsiteX15-85" fmla="*/ 3210 w 560550"/>
              <a:gd name="connsiteY15-86" fmla="*/ 479408 h 493591"/>
              <a:gd name="connsiteX16-87" fmla="*/ 2740 w 560550"/>
              <a:gd name="connsiteY16-88" fmla="*/ 478849 h 493591"/>
              <a:gd name="connsiteX17-89" fmla="*/ 6844 w 560550"/>
              <a:gd name="connsiteY17-90" fmla="*/ 447301 h 493591"/>
              <a:gd name="connsiteX18-91" fmla="*/ 23102 w 560550"/>
              <a:gd name="connsiteY18-92" fmla="*/ 420834 h 493591"/>
              <a:gd name="connsiteX19-93" fmla="*/ 144121 w 560550"/>
              <a:gd name="connsiteY19-94" fmla="*/ 235111 h 493591"/>
              <a:gd name="connsiteX20-95" fmla="*/ 144127 w 560550"/>
              <a:gd name="connsiteY20-96" fmla="*/ 235851 h 493591"/>
              <a:gd name="connsiteX21-97" fmla="*/ 149231 w 560550"/>
              <a:gd name="connsiteY21-98" fmla="*/ 228009 h 493591"/>
              <a:gd name="connsiteX22-99" fmla="*/ 251731 w 560550"/>
              <a:gd name="connsiteY22-100" fmla="*/ 26070 h 493591"/>
              <a:gd name="connsiteX23-101" fmla="*/ 255383 w 560550"/>
              <a:gd name="connsiteY23-102" fmla="*/ 19328 h 493591"/>
              <a:gd name="connsiteX24-103" fmla="*/ 281371 w 560550"/>
              <a:gd name="connsiteY24-104" fmla="*/ 127 h 493591"/>
              <a:gd name="connsiteX25-105" fmla="*/ 282090 w 560550"/>
              <a:gd name="connsiteY25-106" fmla="*/ 0 h 493591"/>
              <a:gd name="connsiteX0-107" fmla="*/ 282090 w 560550"/>
              <a:gd name="connsiteY0-108" fmla="*/ 0 h 493591"/>
              <a:gd name="connsiteX1-109" fmla="*/ 307359 w 560550"/>
              <a:gd name="connsiteY1-110" fmla="*/ 19328 h 493591"/>
              <a:gd name="connsiteX2-111" fmla="*/ 322151 w 560550"/>
              <a:gd name="connsiteY2-112" fmla="*/ 46641 h 493591"/>
              <a:gd name="connsiteX3-113" fmla="*/ 426075 w 560550"/>
              <a:gd name="connsiteY3-114" fmla="*/ 252279 h 493591"/>
              <a:gd name="connsiteX4-115" fmla="*/ 549713 w 560550"/>
              <a:gd name="connsiteY4-116" fmla="*/ 442022 h 493591"/>
              <a:gd name="connsiteX5-117" fmla="*/ 553726 w 560550"/>
              <a:gd name="connsiteY5-118" fmla="*/ 448555 h 493591"/>
              <a:gd name="connsiteX6-119" fmla="*/ 557360 w 560550"/>
              <a:gd name="connsiteY6-120" fmla="*/ 480662 h 493591"/>
              <a:gd name="connsiteX7-121" fmla="*/ 557111 w 560550"/>
              <a:gd name="connsiteY7-122" fmla="*/ 481348 h 493591"/>
              <a:gd name="connsiteX8-123" fmla="*/ 527738 w 560550"/>
              <a:gd name="connsiteY8-124" fmla="*/ 493568 h 493591"/>
              <a:gd name="connsiteX9-125" fmla="*/ 496688 w 560550"/>
              <a:gd name="connsiteY9-126" fmla="*/ 492722 h 493591"/>
              <a:gd name="connsiteX10-127" fmla="*/ 275338 w 560550"/>
              <a:gd name="connsiteY10-128" fmla="*/ 480778 h 493591"/>
              <a:gd name="connsiteX11-129" fmla="*/ 275975 w 560550"/>
              <a:gd name="connsiteY11-130" fmla="*/ 480403 h 493591"/>
              <a:gd name="connsiteX12-131" fmla="*/ 266629 w 560550"/>
              <a:gd name="connsiteY12-132" fmla="*/ 479903 h 493591"/>
              <a:gd name="connsiteX13-133" fmla="*/ 40497 w 560550"/>
              <a:gd name="connsiteY13-134" fmla="*/ 492105 h 493591"/>
              <a:gd name="connsiteX14-135" fmla="*/ 32832 w 560550"/>
              <a:gd name="connsiteY14-136" fmla="*/ 492314 h 493591"/>
              <a:gd name="connsiteX15-137" fmla="*/ 3210 w 560550"/>
              <a:gd name="connsiteY15-138" fmla="*/ 479408 h 493591"/>
              <a:gd name="connsiteX16-139" fmla="*/ 2740 w 560550"/>
              <a:gd name="connsiteY16-140" fmla="*/ 478849 h 493591"/>
              <a:gd name="connsiteX17-141" fmla="*/ 6844 w 560550"/>
              <a:gd name="connsiteY17-142" fmla="*/ 447301 h 493591"/>
              <a:gd name="connsiteX18-143" fmla="*/ 23102 w 560550"/>
              <a:gd name="connsiteY18-144" fmla="*/ 420834 h 493591"/>
              <a:gd name="connsiteX19-145" fmla="*/ 144121 w 560550"/>
              <a:gd name="connsiteY19-146" fmla="*/ 235111 h 493591"/>
              <a:gd name="connsiteX20-147" fmla="*/ 144127 w 560550"/>
              <a:gd name="connsiteY20-148" fmla="*/ 235851 h 493591"/>
              <a:gd name="connsiteX21-149" fmla="*/ 149231 w 560550"/>
              <a:gd name="connsiteY21-150" fmla="*/ 228009 h 493591"/>
              <a:gd name="connsiteX22-151" fmla="*/ 251731 w 560550"/>
              <a:gd name="connsiteY22-152" fmla="*/ 26070 h 493591"/>
              <a:gd name="connsiteX23-153" fmla="*/ 255383 w 560550"/>
              <a:gd name="connsiteY23-154" fmla="*/ 19328 h 493591"/>
              <a:gd name="connsiteX24-155" fmla="*/ 281371 w 560550"/>
              <a:gd name="connsiteY24-156" fmla="*/ 127 h 493591"/>
              <a:gd name="connsiteX25-157" fmla="*/ 282090 w 560550"/>
              <a:gd name="connsiteY25-158" fmla="*/ 0 h 493591"/>
              <a:gd name="connsiteX0-159" fmla="*/ 282090 w 560550"/>
              <a:gd name="connsiteY0-160" fmla="*/ 0 h 493591"/>
              <a:gd name="connsiteX1-161" fmla="*/ 307359 w 560550"/>
              <a:gd name="connsiteY1-162" fmla="*/ 19328 h 493591"/>
              <a:gd name="connsiteX2-163" fmla="*/ 322151 w 560550"/>
              <a:gd name="connsiteY2-164" fmla="*/ 46641 h 493591"/>
              <a:gd name="connsiteX3-165" fmla="*/ 426075 w 560550"/>
              <a:gd name="connsiteY3-166" fmla="*/ 252279 h 493591"/>
              <a:gd name="connsiteX4-167" fmla="*/ 549713 w 560550"/>
              <a:gd name="connsiteY4-168" fmla="*/ 442022 h 493591"/>
              <a:gd name="connsiteX5-169" fmla="*/ 553726 w 560550"/>
              <a:gd name="connsiteY5-170" fmla="*/ 448555 h 493591"/>
              <a:gd name="connsiteX6-171" fmla="*/ 557360 w 560550"/>
              <a:gd name="connsiteY6-172" fmla="*/ 480662 h 493591"/>
              <a:gd name="connsiteX7-173" fmla="*/ 557111 w 560550"/>
              <a:gd name="connsiteY7-174" fmla="*/ 481348 h 493591"/>
              <a:gd name="connsiteX8-175" fmla="*/ 527738 w 560550"/>
              <a:gd name="connsiteY8-176" fmla="*/ 493568 h 493591"/>
              <a:gd name="connsiteX9-177" fmla="*/ 496688 w 560550"/>
              <a:gd name="connsiteY9-178" fmla="*/ 492722 h 493591"/>
              <a:gd name="connsiteX10-179" fmla="*/ 275338 w 560550"/>
              <a:gd name="connsiteY10-180" fmla="*/ 480778 h 493591"/>
              <a:gd name="connsiteX11-181" fmla="*/ 275975 w 560550"/>
              <a:gd name="connsiteY11-182" fmla="*/ 480403 h 493591"/>
              <a:gd name="connsiteX12-183" fmla="*/ 266629 w 560550"/>
              <a:gd name="connsiteY12-184" fmla="*/ 479903 h 493591"/>
              <a:gd name="connsiteX13-185" fmla="*/ 40497 w 560550"/>
              <a:gd name="connsiteY13-186" fmla="*/ 492105 h 493591"/>
              <a:gd name="connsiteX14-187" fmla="*/ 32832 w 560550"/>
              <a:gd name="connsiteY14-188" fmla="*/ 492314 h 493591"/>
              <a:gd name="connsiteX15-189" fmla="*/ 3210 w 560550"/>
              <a:gd name="connsiteY15-190" fmla="*/ 479408 h 493591"/>
              <a:gd name="connsiteX16-191" fmla="*/ 2740 w 560550"/>
              <a:gd name="connsiteY16-192" fmla="*/ 478849 h 493591"/>
              <a:gd name="connsiteX17-193" fmla="*/ 6844 w 560550"/>
              <a:gd name="connsiteY17-194" fmla="*/ 447301 h 493591"/>
              <a:gd name="connsiteX18-195" fmla="*/ 23102 w 560550"/>
              <a:gd name="connsiteY18-196" fmla="*/ 420834 h 493591"/>
              <a:gd name="connsiteX19-197" fmla="*/ 144121 w 560550"/>
              <a:gd name="connsiteY19-198" fmla="*/ 235111 h 493591"/>
              <a:gd name="connsiteX20-199" fmla="*/ 149231 w 560550"/>
              <a:gd name="connsiteY20-200" fmla="*/ 228009 h 493591"/>
              <a:gd name="connsiteX21-201" fmla="*/ 251731 w 560550"/>
              <a:gd name="connsiteY21-202" fmla="*/ 26070 h 493591"/>
              <a:gd name="connsiteX22-203" fmla="*/ 255383 w 560550"/>
              <a:gd name="connsiteY22-204" fmla="*/ 19328 h 493591"/>
              <a:gd name="connsiteX23-205" fmla="*/ 281371 w 560550"/>
              <a:gd name="connsiteY23-206" fmla="*/ 127 h 493591"/>
              <a:gd name="connsiteX24-207" fmla="*/ 282090 w 560550"/>
              <a:gd name="connsiteY24-208" fmla="*/ 0 h 493591"/>
              <a:gd name="connsiteX0-209" fmla="*/ 282090 w 560550"/>
              <a:gd name="connsiteY0-210" fmla="*/ 0 h 493591"/>
              <a:gd name="connsiteX1-211" fmla="*/ 307359 w 560550"/>
              <a:gd name="connsiteY1-212" fmla="*/ 19328 h 493591"/>
              <a:gd name="connsiteX2-213" fmla="*/ 322151 w 560550"/>
              <a:gd name="connsiteY2-214" fmla="*/ 46641 h 493591"/>
              <a:gd name="connsiteX3-215" fmla="*/ 426075 w 560550"/>
              <a:gd name="connsiteY3-216" fmla="*/ 252279 h 493591"/>
              <a:gd name="connsiteX4-217" fmla="*/ 549713 w 560550"/>
              <a:gd name="connsiteY4-218" fmla="*/ 442022 h 493591"/>
              <a:gd name="connsiteX5-219" fmla="*/ 553726 w 560550"/>
              <a:gd name="connsiteY5-220" fmla="*/ 448555 h 493591"/>
              <a:gd name="connsiteX6-221" fmla="*/ 557360 w 560550"/>
              <a:gd name="connsiteY6-222" fmla="*/ 480662 h 493591"/>
              <a:gd name="connsiteX7-223" fmla="*/ 557111 w 560550"/>
              <a:gd name="connsiteY7-224" fmla="*/ 481348 h 493591"/>
              <a:gd name="connsiteX8-225" fmla="*/ 527738 w 560550"/>
              <a:gd name="connsiteY8-226" fmla="*/ 493568 h 493591"/>
              <a:gd name="connsiteX9-227" fmla="*/ 496688 w 560550"/>
              <a:gd name="connsiteY9-228" fmla="*/ 492722 h 493591"/>
              <a:gd name="connsiteX10-229" fmla="*/ 275338 w 560550"/>
              <a:gd name="connsiteY10-230" fmla="*/ 480778 h 493591"/>
              <a:gd name="connsiteX11-231" fmla="*/ 275975 w 560550"/>
              <a:gd name="connsiteY11-232" fmla="*/ 480403 h 493591"/>
              <a:gd name="connsiteX12-233" fmla="*/ 266629 w 560550"/>
              <a:gd name="connsiteY12-234" fmla="*/ 479903 h 493591"/>
              <a:gd name="connsiteX13-235" fmla="*/ 40497 w 560550"/>
              <a:gd name="connsiteY13-236" fmla="*/ 492105 h 493591"/>
              <a:gd name="connsiteX14-237" fmla="*/ 32832 w 560550"/>
              <a:gd name="connsiteY14-238" fmla="*/ 492314 h 493591"/>
              <a:gd name="connsiteX15-239" fmla="*/ 3210 w 560550"/>
              <a:gd name="connsiteY15-240" fmla="*/ 479408 h 493591"/>
              <a:gd name="connsiteX16-241" fmla="*/ 2740 w 560550"/>
              <a:gd name="connsiteY16-242" fmla="*/ 478849 h 493591"/>
              <a:gd name="connsiteX17-243" fmla="*/ 6844 w 560550"/>
              <a:gd name="connsiteY17-244" fmla="*/ 447301 h 493591"/>
              <a:gd name="connsiteX18-245" fmla="*/ 23102 w 560550"/>
              <a:gd name="connsiteY18-246" fmla="*/ 420834 h 493591"/>
              <a:gd name="connsiteX19-247" fmla="*/ 149231 w 560550"/>
              <a:gd name="connsiteY19-248" fmla="*/ 228009 h 493591"/>
              <a:gd name="connsiteX20-249" fmla="*/ 251731 w 560550"/>
              <a:gd name="connsiteY20-250" fmla="*/ 26070 h 493591"/>
              <a:gd name="connsiteX21-251" fmla="*/ 255383 w 560550"/>
              <a:gd name="connsiteY21-252" fmla="*/ 19328 h 493591"/>
              <a:gd name="connsiteX22-253" fmla="*/ 281371 w 560550"/>
              <a:gd name="connsiteY22-254" fmla="*/ 127 h 493591"/>
              <a:gd name="connsiteX23-255" fmla="*/ 282090 w 560550"/>
              <a:gd name="connsiteY23-256" fmla="*/ 0 h 493591"/>
              <a:gd name="connsiteX0-257" fmla="*/ 282090 w 560550"/>
              <a:gd name="connsiteY0-258" fmla="*/ 0 h 493591"/>
              <a:gd name="connsiteX1-259" fmla="*/ 307359 w 560550"/>
              <a:gd name="connsiteY1-260" fmla="*/ 19328 h 493591"/>
              <a:gd name="connsiteX2-261" fmla="*/ 322151 w 560550"/>
              <a:gd name="connsiteY2-262" fmla="*/ 46641 h 493591"/>
              <a:gd name="connsiteX3-263" fmla="*/ 426075 w 560550"/>
              <a:gd name="connsiteY3-264" fmla="*/ 252279 h 493591"/>
              <a:gd name="connsiteX4-265" fmla="*/ 549713 w 560550"/>
              <a:gd name="connsiteY4-266" fmla="*/ 442022 h 493591"/>
              <a:gd name="connsiteX5-267" fmla="*/ 553726 w 560550"/>
              <a:gd name="connsiteY5-268" fmla="*/ 448555 h 493591"/>
              <a:gd name="connsiteX6-269" fmla="*/ 557360 w 560550"/>
              <a:gd name="connsiteY6-270" fmla="*/ 480662 h 493591"/>
              <a:gd name="connsiteX7-271" fmla="*/ 557111 w 560550"/>
              <a:gd name="connsiteY7-272" fmla="*/ 481348 h 493591"/>
              <a:gd name="connsiteX8-273" fmla="*/ 527738 w 560550"/>
              <a:gd name="connsiteY8-274" fmla="*/ 493568 h 493591"/>
              <a:gd name="connsiteX9-275" fmla="*/ 496688 w 560550"/>
              <a:gd name="connsiteY9-276" fmla="*/ 492722 h 493591"/>
              <a:gd name="connsiteX10-277" fmla="*/ 275338 w 560550"/>
              <a:gd name="connsiteY10-278" fmla="*/ 480778 h 493591"/>
              <a:gd name="connsiteX11-279" fmla="*/ 275975 w 560550"/>
              <a:gd name="connsiteY11-280" fmla="*/ 480403 h 493591"/>
              <a:gd name="connsiteX12-281" fmla="*/ 266629 w 560550"/>
              <a:gd name="connsiteY12-282" fmla="*/ 479903 h 493591"/>
              <a:gd name="connsiteX13-283" fmla="*/ 40497 w 560550"/>
              <a:gd name="connsiteY13-284" fmla="*/ 492105 h 493591"/>
              <a:gd name="connsiteX14-285" fmla="*/ 32832 w 560550"/>
              <a:gd name="connsiteY14-286" fmla="*/ 492314 h 493591"/>
              <a:gd name="connsiteX15-287" fmla="*/ 3210 w 560550"/>
              <a:gd name="connsiteY15-288" fmla="*/ 479408 h 493591"/>
              <a:gd name="connsiteX16-289" fmla="*/ 2740 w 560550"/>
              <a:gd name="connsiteY16-290" fmla="*/ 478849 h 493591"/>
              <a:gd name="connsiteX17-291" fmla="*/ 6844 w 560550"/>
              <a:gd name="connsiteY17-292" fmla="*/ 447301 h 493591"/>
              <a:gd name="connsiteX18-293" fmla="*/ 23102 w 560550"/>
              <a:gd name="connsiteY18-294" fmla="*/ 420834 h 493591"/>
              <a:gd name="connsiteX19-295" fmla="*/ 149231 w 560550"/>
              <a:gd name="connsiteY19-296" fmla="*/ 228009 h 493591"/>
              <a:gd name="connsiteX20-297" fmla="*/ 251731 w 560550"/>
              <a:gd name="connsiteY20-298" fmla="*/ 26070 h 493591"/>
              <a:gd name="connsiteX21-299" fmla="*/ 255383 w 560550"/>
              <a:gd name="connsiteY21-300" fmla="*/ 19328 h 493591"/>
              <a:gd name="connsiteX22-301" fmla="*/ 281371 w 560550"/>
              <a:gd name="connsiteY22-302" fmla="*/ 127 h 493591"/>
              <a:gd name="connsiteX23-303" fmla="*/ 282090 w 560550"/>
              <a:gd name="connsiteY23-304" fmla="*/ 0 h 493591"/>
              <a:gd name="connsiteX0-305" fmla="*/ 282090 w 560550"/>
              <a:gd name="connsiteY0-306" fmla="*/ 0 h 493591"/>
              <a:gd name="connsiteX1-307" fmla="*/ 307359 w 560550"/>
              <a:gd name="connsiteY1-308" fmla="*/ 19328 h 493591"/>
              <a:gd name="connsiteX2-309" fmla="*/ 322151 w 560550"/>
              <a:gd name="connsiteY2-310" fmla="*/ 46641 h 493591"/>
              <a:gd name="connsiteX3-311" fmla="*/ 426075 w 560550"/>
              <a:gd name="connsiteY3-312" fmla="*/ 252279 h 493591"/>
              <a:gd name="connsiteX4-313" fmla="*/ 549713 w 560550"/>
              <a:gd name="connsiteY4-314" fmla="*/ 442022 h 493591"/>
              <a:gd name="connsiteX5-315" fmla="*/ 553726 w 560550"/>
              <a:gd name="connsiteY5-316" fmla="*/ 448555 h 493591"/>
              <a:gd name="connsiteX6-317" fmla="*/ 557360 w 560550"/>
              <a:gd name="connsiteY6-318" fmla="*/ 480662 h 493591"/>
              <a:gd name="connsiteX7-319" fmla="*/ 557111 w 560550"/>
              <a:gd name="connsiteY7-320" fmla="*/ 481348 h 493591"/>
              <a:gd name="connsiteX8-321" fmla="*/ 527738 w 560550"/>
              <a:gd name="connsiteY8-322" fmla="*/ 493568 h 493591"/>
              <a:gd name="connsiteX9-323" fmla="*/ 496688 w 560550"/>
              <a:gd name="connsiteY9-324" fmla="*/ 492722 h 493591"/>
              <a:gd name="connsiteX10-325" fmla="*/ 275338 w 560550"/>
              <a:gd name="connsiteY10-326" fmla="*/ 480778 h 493591"/>
              <a:gd name="connsiteX11-327" fmla="*/ 266629 w 560550"/>
              <a:gd name="connsiteY11-328" fmla="*/ 479903 h 493591"/>
              <a:gd name="connsiteX12-329" fmla="*/ 40497 w 560550"/>
              <a:gd name="connsiteY12-330" fmla="*/ 492105 h 493591"/>
              <a:gd name="connsiteX13-331" fmla="*/ 32832 w 560550"/>
              <a:gd name="connsiteY13-332" fmla="*/ 492314 h 493591"/>
              <a:gd name="connsiteX14-333" fmla="*/ 3210 w 560550"/>
              <a:gd name="connsiteY14-334" fmla="*/ 479408 h 493591"/>
              <a:gd name="connsiteX15-335" fmla="*/ 2740 w 560550"/>
              <a:gd name="connsiteY15-336" fmla="*/ 478849 h 493591"/>
              <a:gd name="connsiteX16-337" fmla="*/ 6844 w 560550"/>
              <a:gd name="connsiteY16-338" fmla="*/ 447301 h 493591"/>
              <a:gd name="connsiteX17-339" fmla="*/ 23102 w 560550"/>
              <a:gd name="connsiteY17-340" fmla="*/ 420834 h 493591"/>
              <a:gd name="connsiteX18-341" fmla="*/ 149231 w 560550"/>
              <a:gd name="connsiteY18-342" fmla="*/ 228009 h 493591"/>
              <a:gd name="connsiteX19-343" fmla="*/ 251731 w 560550"/>
              <a:gd name="connsiteY19-344" fmla="*/ 26070 h 493591"/>
              <a:gd name="connsiteX20-345" fmla="*/ 255383 w 560550"/>
              <a:gd name="connsiteY20-346" fmla="*/ 19328 h 493591"/>
              <a:gd name="connsiteX21-347" fmla="*/ 281371 w 560550"/>
              <a:gd name="connsiteY21-348" fmla="*/ 127 h 493591"/>
              <a:gd name="connsiteX22-349" fmla="*/ 282090 w 560550"/>
              <a:gd name="connsiteY22-350" fmla="*/ 0 h 493591"/>
              <a:gd name="connsiteX0-351" fmla="*/ 282090 w 560550"/>
              <a:gd name="connsiteY0-352" fmla="*/ 0 h 493591"/>
              <a:gd name="connsiteX1-353" fmla="*/ 307359 w 560550"/>
              <a:gd name="connsiteY1-354" fmla="*/ 19328 h 493591"/>
              <a:gd name="connsiteX2-355" fmla="*/ 322151 w 560550"/>
              <a:gd name="connsiteY2-356" fmla="*/ 46641 h 493591"/>
              <a:gd name="connsiteX3-357" fmla="*/ 426075 w 560550"/>
              <a:gd name="connsiteY3-358" fmla="*/ 252279 h 493591"/>
              <a:gd name="connsiteX4-359" fmla="*/ 549713 w 560550"/>
              <a:gd name="connsiteY4-360" fmla="*/ 442022 h 493591"/>
              <a:gd name="connsiteX5-361" fmla="*/ 553726 w 560550"/>
              <a:gd name="connsiteY5-362" fmla="*/ 448555 h 493591"/>
              <a:gd name="connsiteX6-363" fmla="*/ 557360 w 560550"/>
              <a:gd name="connsiteY6-364" fmla="*/ 480662 h 493591"/>
              <a:gd name="connsiteX7-365" fmla="*/ 557111 w 560550"/>
              <a:gd name="connsiteY7-366" fmla="*/ 481348 h 493591"/>
              <a:gd name="connsiteX8-367" fmla="*/ 527738 w 560550"/>
              <a:gd name="connsiteY8-368" fmla="*/ 493568 h 493591"/>
              <a:gd name="connsiteX9-369" fmla="*/ 496688 w 560550"/>
              <a:gd name="connsiteY9-370" fmla="*/ 492722 h 493591"/>
              <a:gd name="connsiteX10-371" fmla="*/ 266629 w 560550"/>
              <a:gd name="connsiteY10-372" fmla="*/ 479903 h 493591"/>
              <a:gd name="connsiteX11-373" fmla="*/ 40497 w 560550"/>
              <a:gd name="connsiteY11-374" fmla="*/ 492105 h 493591"/>
              <a:gd name="connsiteX12-375" fmla="*/ 32832 w 560550"/>
              <a:gd name="connsiteY12-376" fmla="*/ 492314 h 493591"/>
              <a:gd name="connsiteX13-377" fmla="*/ 3210 w 560550"/>
              <a:gd name="connsiteY13-378" fmla="*/ 479408 h 493591"/>
              <a:gd name="connsiteX14-379" fmla="*/ 2740 w 560550"/>
              <a:gd name="connsiteY14-380" fmla="*/ 478849 h 493591"/>
              <a:gd name="connsiteX15-381" fmla="*/ 6844 w 560550"/>
              <a:gd name="connsiteY15-382" fmla="*/ 447301 h 493591"/>
              <a:gd name="connsiteX16-383" fmla="*/ 23102 w 560550"/>
              <a:gd name="connsiteY16-384" fmla="*/ 420834 h 493591"/>
              <a:gd name="connsiteX17-385" fmla="*/ 149231 w 560550"/>
              <a:gd name="connsiteY17-386" fmla="*/ 228009 h 493591"/>
              <a:gd name="connsiteX18-387" fmla="*/ 251731 w 560550"/>
              <a:gd name="connsiteY18-388" fmla="*/ 26070 h 493591"/>
              <a:gd name="connsiteX19-389" fmla="*/ 255383 w 560550"/>
              <a:gd name="connsiteY19-390" fmla="*/ 19328 h 493591"/>
              <a:gd name="connsiteX20-391" fmla="*/ 281371 w 560550"/>
              <a:gd name="connsiteY20-392" fmla="*/ 127 h 493591"/>
              <a:gd name="connsiteX21-393" fmla="*/ 282090 w 560550"/>
              <a:gd name="connsiteY21-394" fmla="*/ 0 h 493591"/>
              <a:gd name="connsiteX0-395" fmla="*/ 282090 w 560550"/>
              <a:gd name="connsiteY0-396" fmla="*/ 0 h 493591"/>
              <a:gd name="connsiteX1-397" fmla="*/ 307359 w 560550"/>
              <a:gd name="connsiteY1-398" fmla="*/ 19328 h 493591"/>
              <a:gd name="connsiteX2-399" fmla="*/ 322151 w 560550"/>
              <a:gd name="connsiteY2-400" fmla="*/ 46641 h 493591"/>
              <a:gd name="connsiteX3-401" fmla="*/ 426075 w 560550"/>
              <a:gd name="connsiteY3-402" fmla="*/ 252279 h 493591"/>
              <a:gd name="connsiteX4-403" fmla="*/ 549713 w 560550"/>
              <a:gd name="connsiteY4-404" fmla="*/ 442022 h 493591"/>
              <a:gd name="connsiteX5-405" fmla="*/ 553726 w 560550"/>
              <a:gd name="connsiteY5-406" fmla="*/ 448555 h 493591"/>
              <a:gd name="connsiteX6-407" fmla="*/ 557360 w 560550"/>
              <a:gd name="connsiteY6-408" fmla="*/ 480662 h 493591"/>
              <a:gd name="connsiteX7-409" fmla="*/ 557111 w 560550"/>
              <a:gd name="connsiteY7-410" fmla="*/ 481348 h 493591"/>
              <a:gd name="connsiteX8-411" fmla="*/ 527738 w 560550"/>
              <a:gd name="connsiteY8-412" fmla="*/ 493568 h 493591"/>
              <a:gd name="connsiteX9-413" fmla="*/ 496688 w 560550"/>
              <a:gd name="connsiteY9-414" fmla="*/ 492722 h 493591"/>
              <a:gd name="connsiteX10-415" fmla="*/ 266629 w 560550"/>
              <a:gd name="connsiteY10-416" fmla="*/ 479903 h 493591"/>
              <a:gd name="connsiteX11-417" fmla="*/ 40497 w 560550"/>
              <a:gd name="connsiteY11-418" fmla="*/ 492105 h 493591"/>
              <a:gd name="connsiteX12-419" fmla="*/ 32832 w 560550"/>
              <a:gd name="connsiteY12-420" fmla="*/ 492314 h 493591"/>
              <a:gd name="connsiteX13-421" fmla="*/ 3210 w 560550"/>
              <a:gd name="connsiteY13-422" fmla="*/ 479408 h 493591"/>
              <a:gd name="connsiteX14-423" fmla="*/ 2740 w 560550"/>
              <a:gd name="connsiteY14-424" fmla="*/ 478849 h 493591"/>
              <a:gd name="connsiteX15-425" fmla="*/ 6844 w 560550"/>
              <a:gd name="connsiteY15-426" fmla="*/ 447301 h 493591"/>
              <a:gd name="connsiteX16-427" fmla="*/ 23102 w 560550"/>
              <a:gd name="connsiteY16-428" fmla="*/ 420834 h 493591"/>
              <a:gd name="connsiteX17-429" fmla="*/ 149231 w 560550"/>
              <a:gd name="connsiteY17-430" fmla="*/ 228009 h 493591"/>
              <a:gd name="connsiteX18-431" fmla="*/ 251731 w 560550"/>
              <a:gd name="connsiteY18-432" fmla="*/ 26070 h 493591"/>
              <a:gd name="connsiteX19-433" fmla="*/ 255383 w 560550"/>
              <a:gd name="connsiteY19-434" fmla="*/ 19328 h 493591"/>
              <a:gd name="connsiteX20-435" fmla="*/ 281371 w 560550"/>
              <a:gd name="connsiteY20-436" fmla="*/ 127 h 493591"/>
              <a:gd name="connsiteX21-437" fmla="*/ 282090 w 560550"/>
              <a:gd name="connsiteY21-438" fmla="*/ 0 h 493591"/>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 ang="0">
                <a:pos x="connsiteX9-19" y="connsiteY9-20"/>
              </a:cxn>
              <a:cxn ang="0">
                <a:pos x="connsiteX10-21" y="connsiteY10-22"/>
              </a:cxn>
              <a:cxn ang="0">
                <a:pos x="connsiteX11-23" y="connsiteY11-24"/>
              </a:cxn>
              <a:cxn ang="0">
                <a:pos x="connsiteX12-25" y="connsiteY12-26"/>
              </a:cxn>
              <a:cxn ang="0">
                <a:pos x="connsiteX13-27" y="connsiteY13-28"/>
              </a:cxn>
              <a:cxn ang="0">
                <a:pos x="connsiteX14-29" y="connsiteY14-30"/>
              </a:cxn>
              <a:cxn ang="0">
                <a:pos x="connsiteX15-31" y="connsiteY15-32"/>
              </a:cxn>
              <a:cxn ang="0">
                <a:pos x="connsiteX16-33" y="connsiteY16-34"/>
              </a:cxn>
              <a:cxn ang="0">
                <a:pos x="connsiteX17-35" y="connsiteY17-36"/>
              </a:cxn>
              <a:cxn ang="0">
                <a:pos x="connsiteX18-37" y="connsiteY18-38"/>
              </a:cxn>
              <a:cxn ang="0">
                <a:pos x="connsiteX19-39" y="connsiteY19-40"/>
              </a:cxn>
              <a:cxn ang="0">
                <a:pos x="connsiteX20-41" y="connsiteY20-42"/>
              </a:cxn>
              <a:cxn ang="0">
                <a:pos x="connsiteX21-43" y="connsiteY21-44"/>
              </a:cxn>
            </a:cxnLst>
            <a:rect l="l" t="t" r="r" b="b"/>
            <a:pathLst>
              <a:path w="560550" h="493591">
                <a:moveTo>
                  <a:pt x="282090" y="0"/>
                </a:moveTo>
                <a:cubicBezTo>
                  <a:pt x="291235" y="0"/>
                  <a:pt x="300381" y="6443"/>
                  <a:pt x="307359" y="19328"/>
                </a:cubicBezTo>
                <a:lnTo>
                  <a:pt x="322151" y="46641"/>
                </a:lnTo>
                <a:cubicBezTo>
                  <a:pt x="341937" y="85466"/>
                  <a:pt x="388148" y="186382"/>
                  <a:pt x="426075" y="252279"/>
                </a:cubicBezTo>
                <a:cubicBezTo>
                  <a:pt x="464002" y="318176"/>
                  <a:pt x="528438" y="409309"/>
                  <a:pt x="549713" y="442022"/>
                </a:cubicBezTo>
                <a:lnTo>
                  <a:pt x="553726" y="448555"/>
                </a:lnTo>
                <a:cubicBezTo>
                  <a:pt x="561598" y="461368"/>
                  <a:pt x="562451" y="472766"/>
                  <a:pt x="557360" y="480662"/>
                </a:cubicBezTo>
                <a:cubicBezTo>
                  <a:pt x="557347" y="480929"/>
                  <a:pt x="557231" y="481140"/>
                  <a:pt x="557111" y="481348"/>
                </a:cubicBezTo>
                <a:cubicBezTo>
                  <a:pt x="552538" y="489268"/>
                  <a:pt x="542386" y="493968"/>
                  <a:pt x="527738" y="493568"/>
                </a:cubicBezTo>
                <a:lnTo>
                  <a:pt x="496688" y="492722"/>
                </a:lnTo>
                <a:cubicBezTo>
                  <a:pt x="453170" y="490445"/>
                  <a:pt x="342661" y="480006"/>
                  <a:pt x="266629" y="479903"/>
                </a:cubicBezTo>
                <a:cubicBezTo>
                  <a:pt x="190597" y="479800"/>
                  <a:pt x="79463" y="490037"/>
                  <a:pt x="40497" y="492105"/>
                </a:cubicBezTo>
                <a:lnTo>
                  <a:pt x="32832" y="492314"/>
                </a:lnTo>
                <a:cubicBezTo>
                  <a:pt x="17800" y="492724"/>
                  <a:pt x="7502" y="487764"/>
                  <a:pt x="3210" y="479408"/>
                </a:cubicBezTo>
                <a:cubicBezTo>
                  <a:pt x="2985" y="479262"/>
                  <a:pt x="2860" y="479056"/>
                  <a:pt x="2740" y="478849"/>
                </a:cubicBezTo>
                <a:cubicBezTo>
                  <a:pt x="-1833" y="470928"/>
                  <a:pt x="-826" y="459787"/>
                  <a:pt x="6844" y="447301"/>
                </a:cubicBezTo>
                <a:lnTo>
                  <a:pt x="23102" y="420834"/>
                </a:lnTo>
                <a:cubicBezTo>
                  <a:pt x="46833" y="384285"/>
                  <a:pt x="111126" y="293803"/>
                  <a:pt x="149231" y="228009"/>
                </a:cubicBezTo>
                <a:cubicBezTo>
                  <a:pt x="187336" y="162215"/>
                  <a:pt x="234039" y="60850"/>
                  <a:pt x="251731" y="26070"/>
                </a:cubicBezTo>
                <a:lnTo>
                  <a:pt x="255383" y="19328"/>
                </a:lnTo>
                <a:cubicBezTo>
                  <a:pt x="262543" y="6104"/>
                  <a:pt x="271988" y="-334"/>
                  <a:pt x="281371" y="127"/>
                </a:cubicBezTo>
                <a:cubicBezTo>
                  <a:pt x="281609" y="5"/>
                  <a:pt x="281850" y="0"/>
                  <a:pt x="282090" y="0"/>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buFontTx/>
              <a:buNone/>
              <a:defRPr/>
            </a:pPr>
            <a:endParaRPr lang="zh-CN" altLang="en-US" noProof="1">
              <a:solidFill>
                <a:srgbClr val="FFFFFF"/>
              </a:solidFill>
              <a:latin typeface="黑体" panose="02010609060101010101" pitchFamily="49" charset="-122"/>
              <a:ea typeface="黑体" panose="02010609060101010101" pitchFamily="49" charset="-122"/>
              <a:cs typeface="Arial" panose="02080604020202020204" pitchFamily="34" charset="0"/>
            </a:endParaRPr>
          </a:p>
        </p:txBody>
      </p:sp>
      <p:sp>
        <p:nvSpPr>
          <p:cNvPr id="9" name="KSO_Shape"/>
          <p:cNvSpPr/>
          <p:nvPr>
            <p:custDataLst>
              <p:tags r:id="rId7"/>
            </p:custDataLst>
          </p:nvPr>
        </p:nvSpPr>
        <p:spPr>
          <a:xfrm rot="9026800">
            <a:off x="590550" y="677863"/>
            <a:ext cx="88900" cy="79375"/>
          </a:xfrm>
          <a:custGeom>
            <a:avLst/>
            <a:gdLst>
              <a:gd name="connsiteX0" fmla="*/ 282090 w 560550"/>
              <a:gd name="connsiteY0" fmla="*/ 0 h 493591"/>
              <a:gd name="connsiteX1" fmla="*/ 307359 w 560550"/>
              <a:gd name="connsiteY1" fmla="*/ 19328 h 493591"/>
              <a:gd name="connsiteX2" fmla="*/ 322151 w 560550"/>
              <a:gd name="connsiteY2" fmla="*/ 46641 h 493591"/>
              <a:gd name="connsiteX3" fmla="*/ 422483 w 560550"/>
              <a:gd name="connsiteY3" fmla="*/ 244308 h 493591"/>
              <a:gd name="connsiteX4" fmla="*/ 421839 w 560550"/>
              <a:gd name="connsiteY4" fmla="*/ 243943 h 493591"/>
              <a:gd name="connsiteX5" fmla="*/ 426075 w 560550"/>
              <a:gd name="connsiteY5" fmla="*/ 252279 h 493591"/>
              <a:gd name="connsiteX6" fmla="*/ 549713 w 560550"/>
              <a:gd name="connsiteY6" fmla="*/ 442022 h 493591"/>
              <a:gd name="connsiteX7" fmla="*/ 553726 w 560550"/>
              <a:gd name="connsiteY7" fmla="*/ 448555 h 493591"/>
              <a:gd name="connsiteX8" fmla="*/ 557360 w 560550"/>
              <a:gd name="connsiteY8" fmla="*/ 480662 h 493591"/>
              <a:gd name="connsiteX9" fmla="*/ 557111 w 560550"/>
              <a:gd name="connsiteY9" fmla="*/ 481348 h 493591"/>
              <a:gd name="connsiteX10" fmla="*/ 527738 w 560550"/>
              <a:gd name="connsiteY10" fmla="*/ 493568 h 493591"/>
              <a:gd name="connsiteX11" fmla="*/ 496688 w 560550"/>
              <a:gd name="connsiteY11" fmla="*/ 492722 h 493591"/>
              <a:gd name="connsiteX12" fmla="*/ 275338 w 560550"/>
              <a:gd name="connsiteY12" fmla="*/ 480778 h 493591"/>
              <a:gd name="connsiteX13" fmla="*/ 275975 w 560550"/>
              <a:gd name="connsiteY13" fmla="*/ 480403 h 493591"/>
              <a:gd name="connsiteX14" fmla="*/ 266629 w 560550"/>
              <a:gd name="connsiteY14" fmla="*/ 479903 h 493591"/>
              <a:gd name="connsiteX15" fmla="*/ 40497 w 560550"/>
              <a:gd name="connsiteY15" fmla="*/ 492105 h 493591"/>
              <a:gd name="connsiteX16" fmla="*/ 32832 w 560550"/>
              <a:gd name="connsiteY16" fmla="*/ 492314 h 493591"/>
              <a:gd name="connsiteX17" fmla="*/ 3210 w 560550"/>
              <a:gd name="connsiteY17" fmla="*/ 479408 h 493591"/>
              <a:gd name="connsiteX18" fmla="*/ 2740 w 560550"/>
              <a:gd name="connsiteY18" fmla="*/ 478849 h 493591"/>
              <a:gd name="connsiteX19" fmla="*/ 6844 w 560550"/>
              <a:gd name="connsiteY19" fmla="*/ 447301 h 493591"/>
              <a:gd name="connsiteX20" fmla="*/ 23102 w 560550"/>
              <a:gd name="connsiteY20" fmla="*/ 420834 h 493591"/>
              <a:gd name="connsiteX21" fmla="*/ 144121 w 560550"/>
              <a:gd name="connsiteY21" fmla="*/ 235111 h 493591"/>
              <a:gd name="connsiteX22" fmla="*/ 144127 w 560550"/>
              <a:gd name="connsiteY22" fmla="*/ 235851 h 493591"/>
              <a:gd name="connsiteX23" fmla="*/ 149231 w 560550"/>
              <a:gd name="connsiteY23" fmla="*/ 228009 h 493591"/>
              <a:gd name="connsiteX24" fmla="*/ 251731 w 560550"/>
              <a:gd name="connsiteY24" fmla="*/ 26070 h 493591"/>
              <a:gd name="connsiteX25" fmla="*/ 255383 w 560550"/>
              <a:gd name="connsiteY25" fmla="*/ 19328 h 493591"/>
              <a:gd name="connsiteX26" fmla="*/ 281371 w 560550"/>
              <a:gd name="connsiteY26" fmla="*/ 127 h 493591"/>
              <a:gd name="connsiteX27" fmla="*/ 282090 w 560550"/>
              <a:gd name="connsiteY27" fmla="*/ 0 h 493591"/>
              <a:gd name="connsiteX0-1" fmla="*/ 282090 w 560550"/>
              <a:gd name="connsiteY0-2" fmla="*/ 0 h 493591"/>
              <a:gd name="connsiteX1-3" fmla="*/ 307359 w 560550"/>
              <a:gd name="connsiteY1-4" fmla="*/ 19328 h 493591"/>
              <a:gd name="connsiteX2-5" fmla="*/ 322151 w 560550"/>
              <a:gd name="connsiteY2-6" fmla="*/ 46641 h 493591"/>
              <a:gd name="connsiteX3-7" fmla="*/ 422483 w 560550"/>
              <a:gd name="connsiteY3-8" fmla="*/ 244308 h 493591"/>
              <a:gd name="connsiteX4-9" fmla="*/ 426075 w 560550"/>
              <a:gd name="connsiteY4-10" fmla="*/ 252279 h 493591"/>
              <a:gd name="connsiteX5-11" fmla="*/ 549713 w 560550"/>
              <a:gd name="connsiteY5-12" fmla="*/ 442022 h 493591"/>
              <a:gd name="connsiteX6-13" fmla="*/ 553726 w 560550"/>
              <a:gd name="connsiteY6-14" fmla="*/ 448555 h 493591"/>
              <a:gd name="connsiteX7-15" fmla="*/ 557360 w 560550"/>
              <a:gd name="connsiteY7-16" fmla="*/ 480662 h 493591"/>
              <a:gd name="connsiteX8-17" fmla="*/ 557111 w 560550"/>
              <a:gd name="connsiteY8-18" fmla="*/ 481348 h 493591"/>
              <a:gd name="connsiteX9-19" fmla="*/ 527738 w 560550"/>
              <a:gd name="connsiteY9-20" fmla="*/ 493568 h 493591"/>
              <a:gd name="connsiteX10-21" fmla="*/ 496688 w 560550"/>
              <a:gd name="connsiteY10-22" fmla="*/ 492722 h 493591"/>
              <a:gd name="connsiteX11-23" fmla="*/ 275338 w 560550"/>
              <a:gd name="connsiteY11-24" fmla="*/ 480778 h 493591"/>
              <a:gd name="connsiteX12-25" fmla="*/ 275975 w 560550"/>
              <a:gd name="connsiteY12-26" fmla="*/ 480403 h 493591"/>
              <a:gd name="connsiteX13-27" fmla="*/ 266629 w 560550"/>
              <a:gd name="connsiteY13-28" fmla="*/ 479903 h 493591"/>
              <a:gd name="connsiteX14-29" fmla="*/ 40497 w 560550"/>
              <a:gd name="connsiteY14-30" fmla="*/ 492105 h 493591"/>
              <a:gd name="connsiteX15-31" fmla="*/ 32832 w 560550"/>
              <a:gd name="connsiteY15-32" fmla="*/ 492314 h 493591"/>
              <a:gd name="connsiteX16-33" fmla="*/ 3210 w 560550"/>
              <a:gd name="connsiteY16-34" fmla="*/ 479408 h 493591"/>
              <a:gd name="connsiteX17-35" fmla="*/ 2740 w 560550"/>
              <a:gd name="connsiteY17-36" fmla="*/ 478849 h 493591"/>
              <a:gd name="connsiteX18-37" fmla="*/ 6844 w 560550"/>
              <a:gd name="connsiteY18-38" fmla="*/ 447301 h 493591"/>
              <a:gd name="connsiteX19-39" fmla="*/ 23102 w 560550"/>
              <a:gd name="connsiteY19-40" fmla="*/ 420834 h 493591"/>
              <a:gd name="connsiteX20-41" fmla="*/ 144121 w 560550"/>
              <a:gd name="connsiteY20-42" fmla="*/ 235111 h 493591"/>
              <a:gd name="connsiteX21-43" fmla="*/ 144127 w 560550"/>
              <a:gd name="connsiteY21-44" fmla="*/ 235851 h 493591"/>
              <a:gd name="connsiteX22-45" fmla="*/ 149231 w 560550"/>
              <a:gd name="connsiteY22-46" fmla="*/ 228009 h 493591"/>
              <a:gd name="connsiteX23-47" fmla="*/ 251731 w 560550"/>
              <a:gd name="connsiteY23-48" fmla="*/ 26070 h 493591"/>
              <a:gd name="connsiteX24-49" fmla="*/ 255383 w 560550"/>
              <a:gd name="connsiteY24-50" fmla="*/ 19328 h 493591"/>
              <a:gd name="connsiteX25-51" fmla="*/ 281371 w 560550"/>
              <a:gd name="connsiteY25-52" fmla="*/ 127 h 493591"/>
              <a:gd name="connsiteX26-53" fmla="*/ 282090 w 560550"/>
              <a:gd name="connsiteY26-54" fmla="*/ 0 h 493591"/>
              <a:gd name="connsiteX0-55" fmla="*/ 282090 w 560550"/>
              <a:gd name="connsiteY0-56" fmla="*/ 0 h 493591"/>
              <a:gd name="connsiteX1-57" fmla="*/ 307359 w 560550"/>
              <a:gd name="connsiteY1-58" fmla="*/ 19328 h 493591"/>
              <a:gd name="connsiteX2-59" fmla="*/ 322151 w 560550"/>
              <a:gd name="connsiteY2-60" fmla="*/ 46641 h 493591"/>
              <a:gd name="connsiteX3-61" fmla="*/ 426075 w 560550"/>
              <a:gd name="connsiteY3-62" fmla="*/ 252279 h 493591"/>
              <a:gd name="connsiteX4-63" fmla="*/ 549713 w 560550"/>
              <a:gd name="connsiteY4-64" fmla="*/ 442022 h 493591"/>
              <a:gd name="connsiteX5-65" fmla="*/ 553726 w 560550"/>
              <a:gd name="connsiteY5-66" fmla="*/ 448555 h 493591"/>
              <a:gd name="connsiteX6-67" fmla="*/ 557360 w 560550"/>
              <a:gd name="connsiteY6-68" fmla="*/ 480662 h 493591"/>
              <a:gd name="connsiteX7-69" fmla="*/ 557111 w 560550"/>
              <a:gd name="connsiteY7-70" fmla="*/ 481348 h 493591"/>
              <a:gd name="connsiteX8-71" fmla="*/ 527738 w 560550"/>
              <a:gd name="connsiteY8-72" fmla="*/ 493568 h 493591"/>
              <a:gd name="connsiteX9-73" fmla="*/ 496688 w 560550"/>
              <a:gd name="connsiteY9-74" fmla="*/ 492722 h 493591"/>
              <a:gd name="connsiteX10-75" fmla="*/ 275338 w 560550"/>
              <a:gd name="connsiteY10-76" fmla="*/ 480778 h 493591"/>
              <a:gd name="connsiteX11-77" fmla="*/ 275975 w 560550"/>
              <a:gd name="connsiteY11-78" fmla="*/ 480403 h 493591"/>
              <a:gd name="connsiteX12-79" fmla="*/ 266629 w 560550"/>
              <a:gd name="connsiteY12-80" fmla="*/ 479903 h 493591"/>
              <a:gd name="connsiteX13-81" fmla="*/ 40497 w 560550"/>
              <a:gd name="connsiteY13-82" fmla="*/ 492105 h 493591"/>
              <a:gd name="connsiteX14-83" fmla="*/ 32832 w 560550"/>
              <a:gd name="connsiteY14-84" fmla="*/ 492314 h 493591"/>
              <a:gd name="connsiteX15-85" fmla="*/ 3210 w 560550"/>
              <a:gd name="connsiteY15-86" fmla="*/ 479408 h 493591"/>
              <a:gd name="connsiteX16-87" fmla="*/ 2740 w 560550"/>
              <a:gd name="connsiteY16-88" fmla="*/ 478849 h 493591"/>
              <a:gd name="connsiteX17-89" fmla="*/ 6844 w 560550"/>
              <a:gd name="connsiteY17-90" fmla="*/ 447301 h 493591"/>
              <a:gd name="connsiteX18-91" fmla="*/ 23102 w 560550"/>
              <a:gd name="connsiteY18-92" fmla="*/ 420834 h 493591"/>
              <a:gd name="connsiteX19-93" fmla="*/ 144121 w 560550"/>
              <a:gd name="connsiteY19-94" fmla="*/ 235111 h 493591"/>
              <a:gd name="connsiteX20-95" fmla="*/ 144127 w 560550"/>
              <a:gd name="connsiteY20-96" fmla="*/ 235851 h 493591"/>
              <a:gd name="connsiteX21-97" fmla="*/ 149231 w 560550"/>
              <a:gd name="connsiteY21-98" fmla="*/ 228009 h 493591"/>
              <a:gd name="connsiteX22-99" fmla="*/ 251731 w 560550"/>
              <a:gd name="connsiteY22-100" fmla="*/ 26070 h 493591"/>
              <a:gd name="connsiteX23-101" fmla="*/ 255383 w 560550"/>
              <a:gd name="connsiteY23-102" fmla="*/ 19328 h 493591"/>
              <a:gd name="connsiteX24-103" fmla="*/ 281371 w 560550"/>
              <a:gd name="connsiteY24-104" fmla="*/ 127 h 493591"/>
              <a:gd name="connsiteX25-105" fmla="*/ 282090 w 560550"/>
              <a:gd name="connsiteY25-106" fmla="*/ 0 h 493591"/>
              <a:gd name="connsiteX0-107" fmla="*/ 282090 w 560550"/>
              <a:gd name="connsiteY0-108" fmla="*/ 0 h 493591"/>
              <a:gd name="connsiteX1-109" fmla="*/ 307359 w 560550"/>
              <a:gd name="connsiteY1-110" fmla="*/ 19328 h 493591"/>
              <a:gd name="connsiteX2-111" fmla="*/ 322151 w 560550"/>
              <a:gd name="connsiteY2-112" fmla="*/ 46641 h 493591"/>
              <a:gd name="connsiteX3-113" fmla="*/ 426075 w 560550"/>
              <a:gd name="connsiteY3-114" fmla="*/ 252279 h 493591"/>
              <a:gd name="connsiteX4-115" fmla="*/ 549713 w 560550"/>
              <a:gd name="connsiteY4-116" fmla="*/ 442022 h 493591"/>
              <a:gd name="connsiteX5-117" fmla="*/ 553726 w 560550"/>
              <a:gd name="connsiteY5-118" fmla="*/ 448555 h 493591"/>
              <a:gd name="connsiteX6-119" fmla="*/ 557360 w 560550"/>
              <a:gd name="connsiteY6-120" fmla="*/ 480662 h 493591"/>
              <a:gd name="connsiteX7-121" fmla="*/ 557111 w 560550"/>
              <a:gd name="connsiteY7-122" fmla="*/ 481348 h 493591"/>
              <a:gd name="connsiteX8-123" fmla="*/ 527738 w 560550"/>
              <a:gd name="connsiteY8-124" fmla="*/ 493568 h 493591"/>
              <a:gd name="connsiteX9-125" fmla="*/ 496688 w 560550"/>
              <a:gd name="connsiteY9-126" fmla="*/ 492722 h 493591"/>
              <a:gd name="connsiteX10-127" fmla="*/ 275338 w 560550"/>
              <a:gd name="connsiteY10-128" fmla="*/ 480778 h 493591"/>
              <a:gd name="connsiteX11-129" fmla="*/ 275975 w 560550"/>
              <a:gd name="connsiteY11-130" fmla="*/ 480403 h 493591"/>
              <a:gd name="connsiteX12-131" fmla="*/ 266629 w 560550"/>
              <a:gd name="connsiteY12-132" fmla="*/ 479903 h 493591"/>
              <a:gd name="connsiteX13-133" fmla="*/ 40497 w 560550"/>
              <a:gd name="connsiteY13-134" fmla="*/ 492105 h 493591"/>
              <a:gd name="connsiteX14-135" fmla="*/ 32832 w 560550"/>
              <a:gd name="connsiteY14-136" fmla="*/ 492314 h 493591"/>
              <a:gd name="connsiteX15-137" fmla="*/ 3210 w 560550"/>
              <a:gd name="connsiteY15-138" fmla="*/ 479408 h 493591"/>
              <a:gd name="connsiteX16-139" fmla="*/ 2740 w 560550"/>
              <a:gd name="connsiteY16-140" fmla="*/ 478849 h 493591"/>
              <a:gd name="connsiteX17-141" fmla="*/ 6844 w 560550"/>
              <a:gd name="connsiteY17-142" fmla="*/ 447301 h 493591"/>
              <a:gd name="connsiteX18-143" fmla="*/ 23102 w 560550"/>
              <a:gd name="connsiteY18-144" fmla="*/ 420834 h 493591"/>
              <a:gd name="connsiteX19-145" fmla="*/ 144121 w 560550"/>
              <a:gd name="connsiteY19-146" fmla="*/ 235111 h 493591"/>
              <a:gd name="connsiteX20-147" fmla="*/ 144127 w 560550"/>
              <a:gd name="connsiteY20-148" fmla="*/ 235851 h 493591"/>
              <a:gd name="connsiteX21-149" fmla="*/ 149231 w 560550"/>
              <a:gd name="connsiteY21-150" fmla="*/ 228009 h 493591"/>
              <a:gd name="connsiteX22-151" fmla="*/ 251731 w 560550"/>
              <a:gd name="connsiteY22-152" fmla="*/ 26070 h 493591"/>
              <a:gd name="connsiteX23-153" fmla="*/ 255383 w 560550"/>
              <a:gd name="connsiteY23-154" fmla="*/ 19328 h 493591"/>
              <a:gd name="connsiteX24-155" fmla="*/ 281371 w 560550"/>
              <a:gd name="connsiteY24-156" fmla="*/ 127 h 493591"/>
              <a:gd name="connsiteX25-157" fmla="*/ 282090 w 560550"/>
              <a:gd name="connsiteY25-158" fmla="*/ 0 h 493591"/>
              <a:gd name="connsiteX0-159" fmla="*/ 282090 w 560550"/>
              <a:gd name="connsiteY0-160" fmla="*/ 0 h 493591"/>
              <a:gd name="connsiteX1-161" fmla="*/ 307359 w 560550"/>
              <a:gd name="connsiteY1-162" fmla="*/ 19328 h 493591"/>
              <a:gd name="connsiteX2-163" fmla="*/ 322151 w 560550"/>
              <a:gd name="connsiteY2-164" fmla="*/ 46641 h 493591"/>
              <a:gd name="connsiteX3-165" fmla="*/ 426075 w 560550"/>
              <a:gd name="connsiteY3-166" fmla="*/ 252279 h 493591"/>
              <a:gd name="connsiteX4-167" fmla="*/ 549713 w 560550"/>
              <a:gd name="connsiteY4-168" fmla="*/ 442022 h 493591"/>
              <a:gd name="connsiteX5-169" fmla="*/ 553726 w 560550"/>
              <a:gd name="connsiteY5-170" fmla="*/ 448555 h 493591"/>
              <a:gd name="connsiteX6-171" fmla="*/ 557360 w 560550"/>
              <a:gd name="connsiteY6-172" fmla="*/ 480662 h 493591"/>
              <a:gd name="connsiteX7-173" fmla="*/ 557111 w 560550"/>
              <a:gd name="connsiteY7-174" fmla="*/ 481348 h 493591"/>
              <a:gd name="connsiteX8-175" fmla="*/ 527738 w 560550"/>
              <a:gd name="connsiteY8-176" fmla="*/ 493568 h 493591"/>
              <a:gd name="connsiteX9-177" fmla="*/ 496688 w 560550"/>
              <a:gd name="connsiteY9-178" fmla="*/ 492722 h 493591"/>
              <a:gd name="connsiteX10-179" fmla="*/ 275338 w 560550"/>
              <a:gd name="connsiteY10-180" fmla="*/ 480778 h 493591"/>
              <a:gd name="connsiteX11-181" fmla="*/ 275975 w 560550"/>
              <a:gd name="connsiteY11-182" fmla="*/ 480403 h 493591"/>
              <a:gd name="connsiteX12-183" fmla="*/ 266629 w 560550"/>
              <a:gd name="connsiteY12-184" fmla="*/ 479903 h 493591"/>
              <a:gd name="connsiteX13-185" fmla="*/ 40497 w 560550"/>
              <a:gd name="connsiteY13-186" fmla="*/ 492105 h 493591"/>
              <a:gd name="connsiteX14-187" fmla="*/ 32832 w 560550"/>
              <a:gd name="connsiteY14-188" fmla="*/ 492314 h 493591"/>
              <a:gd name="connsiteX15-189" fmla="*/ 3210 w 560550"/>
              <a:gd name="connsiteY15-190" fmla="*/ 479408 h 493591"/>
              <a:gd name="connsiteX16-191" fmla="*/ 2740 w 560550"/>
              <a:gd name="connsiteY16-192" fmla="*/ 478849 h 493591"/>
              <a:gd name="connsiteX17-193" fmla="*/ 6844 w 560550"/>
              <a:gd name="connsiteY17-194" fmla="*/ 447301 h 493591"/>
              <a:gd name="connsiteX18-195" fmla="*/ 23102 w 560550"/>
              <a:gd name="connsiteY18-196" fmla="*/ 420834 h 493591"/>
              <a:gd name="connsiteX19-197" fmla="*/ 144121 w 560550"/>
              <a:gd name="connsiteY19-198" fmla="*/ 235111 h 493591"/>
              <a:gd name="connsiteX20-199" fmla="*/ 149231 w 560550"/>
              <a:gd name="connsiteY20-200" fmla="*/ 228009 h 493591"/>
              <a:gd name="connsiteX21-201" fmla="*/ 251731 w 560550"/>
              <a:gd name="connsiteY21-202" fmla="*/ 26070 h 493591"/>
              <a:gd name="connsiteX22-203" fmla="*/ 255383 w 560550"/>
              <a:gd name="connsiteY22-204" fmla="*/ 19328 h 493591"/>
              <a:gd name="connsiteX23-205" fmla="*/ 281371 w 560550"/>
              <a:gd name="connsiteY23-206" fmla="*/ 127 h 493591"/>
              <a:gd name="connsiteX24-207" fmla="*/ 282090 w 560550"/>
              <a:gd name="connsiteY24-208" fmla="*/ 0 h 493591"/>
              <a:gd name="connsiteX0-209" fmla="*/ 282090 w 560550"/>
              <a:gd name="connsiteY0-210" fmla="*/ 0 h 493591"/>
              <a:gd name="connsiteX1-211" fmla="*/ 307359 w 560550"/>
              <a:gd name="connsiteY1-212" fmla="*/ 19328 h 493591"/>
              <a:gd name="connsiteX2-213" fmla="*/ 322151 w 560550"/>
              <a:gd name="connsiteY2-214" fmla="*/ 46641 h 493591"/>
              <a:gd name="connsiteX3-215" fmla="*/ 426075 w 560550"/>
              <a:gd name="connsiteY3-216" fmla="*/ 252279 h 493591"/>
              <a:gd name="connsiteX4-217" fmla="*/ 549713 w 560550"/>
              <a:gd name="connsiteY4-218" fmla="*/ 442022 h 493591"/>
              <a:gd name="connsiteX5-219" fmla="*/ 553726 w 560550"/>
              <a:gd name="connsiteY5-220" fmla="*/ 448555 h 493591"/>
              <a:gd name="connsiteX6-221" fmla="*/ 557360 w 560550"/>
              <a:gd name="connsiteY6-222" fmla="*/ 480662 h 493591"/>
              <a:gd name="connsiteX7-223" fmla="*/ 557111 w 560550"/>
              <a:gd name="connsiteY7-224" fmla="*/ 481348 h 493591"/>
              <a:gd name="connsiteX8-225" fmla="*/ 527738 w 560550"/>
              <a:gd name="connsiteY8-226" fmla="*/ 493568 h 493591"/>
              <a:gd name="connsiteX9-227" fmla="*/ 496688 w 560550"/>
              <a:gd name="connsiteY9-228" fmla="*/ 492722 h 493591"/>
              <a:gd name="connsiteX10-229" fmla="*/ 275338 w 560550"/>
              <a:gd name="connsiteY10-230" fmla="*/ 480778 h 493591"/>
              <a:gd name="connsiteX11-231" fmla="*/ 275975 w 560550"/>
              <a:gd name="connsiteY11-232" fmla="*/ 480403 h 493591"/>
              <a:gd name="connsiteX12-233" fmla="*/ 266629 w 560550"/>
              <a:gd name="connsiteY12-234" fmla="*/ 479903 h 493591"/>
              <a:gd name="connsiteX13-235" fmla="*/ 40497 w 560550"/>
              <a:gd name="connsiteY13-236" fmla="*/ 492105 h 493591"/>
              <a:gd name="connsiteX14-237" fmla="*/ 32832 w 560550"/>
              <a:gd name="connsiteY14-238" fmla="*/ 492314 h 493591"/>
              <a:gd name="connsiteX15-239" fmla="*/ 3210 w 560550"/>
              <a:gd name="connsiteY15-240" fmla="*/ 479408 h 493591"/>
              <a:gd name="connsiteX16-241" fmla="*/ 2740 w 560550"/>
              <a:gd name="connsiteY16-242" fmla="*/ 478849 h 493591"/>
              <a:gd name="connsiteX17-243" fmla="*/ 6844 w 560550"/>
              <a:gd name="connsiteY17-244" fmla="*/ 447301 h 493591"/>
              <a:gd name="connsiteX18-245" fmla="*/ 23102 w 560550"/>
              <a:gd name="connsiteY18-246" fmla="*/ 420834 h 493591"/>
              <a:gd name="connsiteX19-247" fmla="*/ 149231 w 560550"/>
              <a:gd name="connsiteY19-248" fmla="*/ 228009 h 493591"/>
              <a:gd name="connsiteX20-249" fmla="*/ 251731 w 560550"/>
              <a:gd name="connsiteY20-250" fmla="*/ 26070 h 493591"/>
              <a:gd name="connsiteX21-251" fmla="*/ 255383 w 560550"/>
              <a:gd name="connsiteY21-252" fmla="*/ 19328 h 493591"/>
              <a:gd name="connsiteX22-253" fmla="*/ 281371 w 560550"/>
              <a:gd name="connsiteY22-254" fmla="*/ 127 h 493591"/>
              <a:gd name="connsiteX23-255" fmla="*/ 282090 w 560550"/>
              <a:gd name="connsiteY23-256" fmla="*/ 0 h 493591"/>
              <a:gd name="connsiteX0-257" fmla="*/ 282090 w 560550"/>
              <a:gd name="connsiteY0-258" fmla="*/ 0 h 493591"/>
              <a:gd name="connsiteX1-259" fmla="*/ 307359 w 560550"/>
              <a:gd name="connsiteY1-260" fmla="*/ 19328 h 493591"/>
              <a:gd name="connsiteX2-261" fmla="*/ 322151 w 560550"/>
              <a:gd name="connsiteY2-262" fmla="*/ 46641 h 493591"/>
              <a:gd name="connsiteX3-263" fmla="*/ 426075 w 560550"/>
              <a:gd name="connsiteY3-264" fmla="*/ 252279 h 493591"/>
              <a:gd name="connsiteX4-265" fmla="*/ 549713 w 560550"/>
              <a:gd name="connsiteY4-266" fmla="*/ 442022 h 493591"/>
              <a:gd name="connsiteX5-267" fmla="*/ 553726 w 560550"/>
              <a:gd name="connsiteY5-268" fmla="*/ 448555 h 493591"/>
              <a:gd name="connsiteX6-269" fmla="*/ 557360 w 560550"/>
              <a:gd name="connsiteY6-270" fmla="*/ 480662 h 493591"/>
              <a:gd name="connsiteX7-271" fmla="*/ 557111 w 560550"/>
              <a:gd name="connsiteY7-272" fmla="*/ 481348 h 493591"/>
              <a:gd name="connsiteX8-273" fmla="*/ 527738 w 560550"/>
              <a:gd name="connsiteY8-274" fmla="*/ 493568 h 493591"/>
              <a:gd name="connsiteX9-275" fmla="*/ 496688 w 560550"/>
              <a:gd name="connsiteY9-276" fmla="*/ 492722 h 493591"/>
              <a:gd name="connsiteX10-277" fmla="*/ 275338 w 560550"/>
              <a:gd name="connsiteY10-278" fmla="*/ 480778 h 493591"/>
              <a:gd name="connsiteX11-279" fmla="*/ 275975 w 560550"/>
              <a:gd name="connsiteY11-280" fmla="*/ 480403 h 493591"/>
              <a:gd name="connsiteX12-281" fmla="*/ 266629 w 560550"/>
              <a:gd name="connsiteY12-282" fmla="*/ 479903 h 493591"/>
              <a:gd name="connsiteX13-283" fmla="*/ 40497 w 560550"/>
              <a:gd name="connsiteY13-284" fmla="*/ 492105 h 493591"/>
              <a:gd name="connsiteX14-285" fmla="*/ 32832 w 560550"/>
              <a:gd name="connsiteY14-286" fmla="*/ 492314 h 493591"/>
              <a:gd name="connsiteX15-287" fmla="*/ 3210 w 560550"/>
              <a:gd name="connsiteY15-288" fmla="*/ 479408 h 493591"/>
              <a:gd name="connsiteX16-289" fmla="*/ 2740 w 560550"/>
              <a:gd name="connsiteY16-290" fmla="*/ 478849 h 493591"/>
              <a:gd name="connsiteX17-291" fmla="*/ 6844 w 560550"/>
              <a:gd name="connsiteY17-292" fmla="*/ 447301 h 493591"/>
              <a:gd name="connsiteX18-293" fmla="*/ 23102 w 560550"/>
              <a:gd name="connsiteY18-294" fmla="*/ 420834 h 493591"/>
              <a:gd name="connsiteX19-295" fmla="*/ 149231 w 560550"/>
              <a:gd name="connsiteY19-296" fmla="*/ 228009 h 493591"/>
              <a:gd name="connsiteX20-297" fmla="*/ 251731 w 560550"/>
              <a:gd name="connsiteY20-298" fmla="*/ 26070 h 493591"/>
              <a:gd name="connsiteX21-299" fmla="*/ 255383 w 560550"/>
              <a:gd name="connsiteY21-300" fmla="*/ 19328 h 493591"/>
              <a:gd name="connsiteX22-301" fmla="*/ 281371 w 560550"/>
              <a:gd name="connsiteY22-302" fmla="*/ 127 h 493591"/>
              <a:gd name="connsiteX23-303" fmla="*/ 282090 w 560550"/>
              <a:gd name="connsiteY23-304" fmla="*/ 0 h 493591"/>
              <a:gd name="connsiteX0-305" fmla="*/ 282090 w 560550"/>
              <a:gd name="connsiteY0-306" fmla="*/ 0 h 493591"/>
              <a:gd name="connsiteX1-307" fmla="*/ 307359 w 560550"/>
              <a:gd name="connsiteY1-308" fmla="*/ 19328 h 493591"/>
              <a:gd name="connsiteX2-309" fmla="*/ 322151 w 560550"/>
              <a:gd name="connsiteY2-310" fmla="*/ 46641 h 493591"/>
              <a:gd name="connsiteX3-311" fmla="*/ 426075 w 560550"/>
              <a:gd name="connsiteY3-312" fmla="*/ 252279 h 493591"/>
              <a:gd name="connsiteX4-313" fmla="*/ 549713 w 560550"/>
              <a:gd name="connsiteY4-314" fmla="*/ 442022 h 493591"/>
              <a:gd name="connsiteX5-315" fmla="*/ 553726 w 560550"/>
              <a:gd name="connsiteY5-316" fmla="*/ 448555 h 493591"/>
              <a:gd name="connsiteX6-317" fmla="*/ 557360 w 560550"/>
              <a:gd name="connsiteY6-318" fmla="*/ 480662 h 493591"/>
              <a:gd name="connsiteX7-319" fmla="*/ 557111 w 560550"/>
              <a:gd name="connsiteY7-320" fmla="*/ 481348 h 493591"/>
              <a:gd name="connsiteX8-321" fmla="*/ 527738 w 560550"/>
              <a:gd name="connsiteY8-322" fmla="*/ 493568 h 493591"/>
              <a:gd name="connsiteX9-323" fmla="*/ 496688 w 560550"/>
              <a:gd name="connsiteY9-324" fmla="*/ 492722 h 493591"/>
              <a:gd name="connsiteX10-325" fmla="*/ 275338 w 560550"/>
              <a:gd name="connsiteY10-326" fmla="*/ 480778 h 493591"/>
              <a:gd name="connsiteX11-327" fmla="*/ 266629 w 560550"/>
              <a:gd name="connsiteY11-328" fmla="*/ 479903 h 493591"/>
              <a:gd name="connsiteX12-329" fmla="*/ 40497 w 560550"/>
              <a:gd name="connsiteY12-330" fmla="*/ 492105 h 493591"/>
              <a:gd name="connsiteX13-331" fmla="*/ 32832 w 560550"/>
              <a:gd name="connsiteY13-332" fmla="*/ 492314 h 493591"/>
              <a:gd name="connsiteX14-333" fmla="*/ 3210 w 560550"/>
              <a:gd name="connsiteY14-334" fmla="*/ 479408 h 493591"/>
              <a:gd name="connsiteX15-335" fmla="*/ 2740 w 560550"/>
              <a:gd name="connsiteY15-336" fmla="*/ 478849 h 493591"/>
              <a:gd name="connsiteX16-337" fmla="*/ 6844 w 560550"/>
              <a:gd name="connsiteY16-338" fmla="*/ 447301 h 493591"/>
              <a:gd name="connsiteX17-339" fmla="*/ 23102 w 560550"/>
              <a:gd name="connsiteY17-340" fmla="*/ 420834 h 493591"/>
              <a:gd name="connsiteX18-341" fmla="*/ 149231 w 560550"/>
              <a:gd name="connsiteY18-342" fmla="*/ 228009 h 493591"/>
              <a:gd name="connsiteX19-343" fmla="*/ 251731 w 560550"/>
              <a:gd name="connsiteY19-344" fmla="*/ 26070 h 493591"/>
              <a:gd name="connsiteX20-345" fmla="*/ 255383 w 560550"/>
              <a:gd name="connsiteY20-346" fmla="*/ 19328 h 493591"/>
              <a:gd name="connsiteX21-347" fmla="*/ 281371 w 560550"/>
              <a:gd name="connsiteY21-348" fmla="*/ 127 h 493591"/>
              <a:gd name="connsiteX22-349" fmla="*/ 282090 w 560550"/>
              <a:gd name="connsiteY22-350" fmla="*/ 0 h 493591"/>
              <a:gd name="connsiteX0-351" fmla="*/ 282090 w 560550"/>
              <a:gd name="connsiteY0-352" fmla="*/ 0 h 493591"/>
              <a:gd name="connsiteX1-353" fmla="*/ 307359 w 560550"/>
              <a:gd name="connsiteY1-354" fmla="*/ 19328 h 493591"/>
              <a:gd name="connsiteX2-355" fmla="*/ 322151 w 560550"/>
              <a:gd name="connsiteY2-356" fmla="*/ 46641 h 493591"/>
              <a:gd name="connsiteX3-357" fmla="*/ 426075 w 560550"/>
              <a:gd name="connsiteY3-358" fmla="*/ 252279 h 493591"/>
              <a:gd name="connsiteX4-359" fmla="*/ 549713 w 560550"/>
              <a:gd name="connsiteY4-360" fmla="*/ 442022 h 493591"/>
              <a:gd name="connsiteX5-361" fmla="*/ 553726 w 560550"/>
              <a:gd name="connsiteY5-362" fmla="*/ 448555 h 493591"/>
              <a:gd name="connsiteX6-363" fmla="*/ 557360 w 560550"/>
              <a:gd name="connsiteY6-364" fmla="*/ 480662 h 493591"/>
              <a:gd name="connsiteX7-365" fmla="*/ 557111 w 560550"/>
              <a:gd name="connsiteY7-366" fmla="*/ 481348 h 493591"/>
              <a:gd name="connsiteX8-367" fmla="*/ 527738 w 560550"/>
              <a:gd name="connsiteY8-368" fmla="*/ 493568 h 493591"/>
              <a:gd name="connsiteX9-369" fmla="*/ 496688 w 560550"/>
              <a:gd name="connsiteY9-370" fmla="*/ 492722 h 493591"/>
              <a:gd name="connsiteX10-371" fmla="*/ 266629 w 560550"/>
              <a:gd name="connsiteY10-372" fmla="*/ 479903 h 493591"/>
              <a:gd name="connsiteX11-373" fmla="*/ 40497 w 560550"/>
              <a:gd name="connsiteY11-374" fmla="*/ 492105 h 493591"/>
              <a:gd name="connsiteX12-375" fmla="*/ 32832 w 560550"/>
              <a:gd name="connsiteY12-376" fmla="*/ 492314 h 493591"/>
              <a:gd name="connsiteX13-377" fmla="*/ 3210 w 560550"/>
              <a:gd name="connsiteY13-378" fmla="*/ 479408 h 493591"/>
              <a:gd name="connsiteX14-379" fmla="*/ 2740 w 560550"/>
              <a:gd name="connsiteY14-380" fmla="*/ 478849 h 493591"/>
              <a:gd name="connsiteX15-381" fmla="*/ 6844 w 560550"/>
              <a:gd name="connsiteY15-382" fmla="*/ 447301 h 493591"/>
              <a:gd name="connsiteX16-383" fmla="*/ 23102 w 560550"/>
              <a:gd name="connsiteY16-384" fmla="*/ 420834 h 493591"/>
              <a:gd name="connsiteX17-385" fmla="*/ 149231 w 560550"/>
              <a:gd name="connsiteY17-386" fmla="*/ 228009 h 493591"/>
              <a:gd name="connsiteX18-387" fmla="*/ 251731 w 560550"/>
              <a:gd name="connsiteY18-388" fmla="*/ 26070 h 493591"/>
              <a:gd name="connsiteX19-389" fmla="*/ 255383 w 560550"/>
              <a:gd name="connsiteY19-390" fmla="*/ 19328 h 493591"/>
              <a:gd name="connsiteX20-391" fmla="*/ 281371 w 560550"/>
              <a:gd name="connsiteY20-392" fmla="*/ 127 h 493591"/>
              <a:gd name="connsiteX21-393" fmla="*/ 282090 w 560550"/>
              <a:gd name="connsiteY21-394" fmla="*/ 0 h 493591"/>
              <a:gd name="connsiteX0-395" fmla="*/ 282090 w 560550"/>
              <a:gd name="connsiteY0-396" fmla="*/ 0 h 493591"/>
              <a:gd name="connsiteX1-397" fmla="*/ 307359 w 560550"/>
              <a:gd name="connsiteY1-398" fmla="*/ 19328 h 493591"/>
              <a:gd name="connsiteX2-399" fmla="*/ 322151 w 560550"/>
              <a:gd name="connsiteY2-400" fmla="*/ 46641 h 493591"/>
              <a:gd name="connsiteX3-401" fmla="*/ 426075 w 560550"/>
              <a:gd name="connsiteY3-402" fmla="*/ 252279 h 493591"/>
              <a:gd name="connsiteX4-403" fmla="*/ 549713 w 560550"/>
              <a:gd name="connsiteY4-404" fmla="*/ 442022 h 493591"/>
              <a:gd name="connsiteX5-405" fmla="*/ 553726 w 560550"/>
              <a:gd name="connsiteY5-406" fmla="*/ 448555 h 493591"/>
              <a:gd name="connsiteX6-407" fmla="*/ 557360 w 560550"/>
              <a:gd name="connsiteY6-408" fmla="*/ 480662 h 493591"/>
              <a:gd name="connsiteX7-409" fmla="*/ 557111 w 560550"/>
              <a:gd name="connsiteY7-410" fmla="*/ 481348 h 493591"/>
              <a:gd name="connsiteX8-411" fmla="*/ 527738 w 560550"/>
              <a:gd name="connsiteY8-412" fmla="*/ 493568 h 493591"/>
              <a:gd name="connsiteX9-413" fmla="*/ 496688 w 560550"/>
              <a:gd name="connsiteY9-414" fmla="*/ 492722 h 493591"/>
              <a:gd name="connsiteX10-415" fmla="*/ 266629 w 560550"/>
              <a:gd name="connsiteY10-416" fmla="*/ 479903 h 493591"/>
              <a:gd name="connsiteX11-417" fmla="*/ 40497 w 560550"/>
              <a:gd name="connsiteY11-418" fmla="*/ 492105 h 493591"/>
              <a:gd name="connsiteX12-419" fmla="*/ 32832 w 560550"/>
              <a:gd name="connsiteY12-420" fmla="*/ 492314 h 493591"/>
              <a:gd name="connsiteX13-421" fmla="*/ 3210 w 560550"/>
              <a:gd name="connsiteY13-422" fmla="*/ 479408 h 493591"/>
              <a:gd name="connsiteX14-423" fmla="*/ 2740 w 560550"/>
              <a:gd name="connsiteY14-424" fmla="*/ 478849 h 493591"/>
              <a:gd name="connsiteX15-425" fmla="*/ 6844 w 560550"/>
              <a:gd name="connsiteY15-426" fmla="*/ 447301 h 493591"/>
              <a:gd name="connsiteX16-427" fmla="*/ 23102 w 560550"/>
              <a:gd name="connsiteY16-428" fmla="*/ 420834 h 493591"/>
              <a:gd name="connsiteX17-429" fmla="*/ 149231 w 560550"/>
              <a:gd name="connsiteY17-430" fmla="*/ 228009 h 493591"/>
              <a:gd name="connsiteX18-431" fmla="*/ 251731 w 560550"/>
              <a:gd name="connsiteY18-432" fmla="*/ 26070 h 493591"/>
              <a:gd name="connsiteX19-433" fmla="*/ 255383 w 560550"/>
              <a:gd name="connsiteY19-434" fmla="*/ 19328 h 493591"/>
              <a:gd name="connsiteX20-435" fmla="*/ 281371 w 560550"/>
              <a:gd name="connsiteY20-436" fmla="*/ 127 h 493591"/>
              <a:gd name="connsiteX21-437" fmla="*/ 282090 w 560550"/>
              <a:gd name="connsiteY21-438" fmla="*/ 0 h 493591"/>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 ang="0">
                <a:pos x="connsiteX9-19" y="connsiteY9-20"/>
              </a:cxn>
              <a:cxn ang="0">
                <a:pos x="connsiteX10-21" y="connsiteY10-22"/>
              </a:cxn>
              <a:cxn ang="0">
                <a:pos x="connsiteX11-23" y="connsiteY11-24"/>
              </a:cxn>
              <a:cxn ang="0">
                <a:pos x="connsiteX12-25" y="connsiteY12-26"/>
              </a:cxn>
              <a:cxn ang="0">
                <a:pos x="connsiteX13-27" y="connsiteY13-28"/>
              </a:cxn>
              <a:cxn ang="0">
                <a:pos x="connsiteX14-29" y="connsiteY14-30"/>
              </a:cxn>
              <a:cxn ang="0">
                <a:pos x="connsiteX15-31" y="connsiteY15-32"/>
              </a:cxn>
              <a:cxn ang="0">
                <a:pos x="connsiteX16-33" y="connsiteY16-34"/>
              </a:cxn>
              <a:cxn ang="0">
                <a:pos x="connsiteX17-35" y="connsiteY17-36"/>
              </a:cxn>
              <a:cxn ang="0">
                <a:pos x="connsiteX18-37" y="connsiteY18-38"/>
              </a:cxn>
              <a:cxn ang="0">
                <a:pos x="connsiteX19-39" y="connsiteY19-40"/>
              </a:cxn>
              <a:cxn ang="0">
                <a:pos x="connsiteX20-41" y="connsiteY20-42"/>
              </a:cxn>
              <a:cxn ang="0">
                <a:pos x="connsiteX21-43" y="connsiteY21-44"/>
              </a:cxn>
            </a:cxnLst>
            <a:rect l="l" t="t" r="r" b="b"/>
            <a:pathLst>
              <a:path w="560550" h="493591">
                <a:moveTo>
                  <a:pt x="282090" y="0"/>
                </a:moveTo>
                <a:cubicBezTo>
                  <a:pt x="291235" y="0"/>
                  <a:pt x="300381" y="6443"/>
                  <a:pt x="307359" y="19328"/>
                </a:cubicBezTo>
                <a:lnTo>
                  <a:pt x="322151" y="46641"/>
                </a:lnTo>
                <a:cubicBezTo>
                  <a:pt x="341937" y="85466"/>
                  <a:pt x="388148" y="186382"/>
                  <a:pt x="426075" y="252279"/>
                </a:cubicBezTo>
                <a:cubicBezTo>
                  <a:pt x="464002" y="318176"/>
                  <a:pt x="528438" y="409309"/>
                  <a:pt x="549713" y="442022"/>
                </a:cubicBezTo>
                <a:lnTo>
                  <a:pt x="553726" y="448555"/>
                </a:lnTo>
                <a:cubicBezTo>
                  <a:pt x="561598" y="461368"/>
                  <a:pt x="562451" y="472766"/>
                  <a:pt x="557360" y="480662"/>
                </a:cubicBezTo>
                <a:cubicBezTo>
                  <a:pt x="557347" y="480929"/>
                  <a:pt x="557231" y="481140"/>
                  <a:pt x="557111" y="481348"/>
                </a:cubicBezTo>
                <a:cubicBezTo>
                  <a:pt x="552538" y="489268"/>
                  <a:pt x="542386" y="493968"/>
                  <a:pt x="527738" y="493568"/>
                </a:cubicBezTo>
                <a:lnTo>
                  <a:pt x="496688" y="492722"/>
                </a:lnTo>
                <a:cubicBezTo>
                  <a:pt x="453170" y="490445"/>
                  <a:pt x="342661" y="480006"/>
                  <a:pt x="266629" y="479903"/>
                </a:cubicBezTo>
                <a:cubicBezTo>
                  <a:pt x="190597" y="479800"/>
                  <a:pt x="79463" y="490037"/>
                  <a:pt x="40497" y="492105"/>
                </a:cubicBezTo>
                <a:lnTo>
                  <a:pt x="32832" y="492314"/>
                </a:lnTo>
                <a:cubicBezTo>
                  <a:pt x="17800" y="492724"/>
                  <a:pt x="7502" y="487764"/>
                  <a:pt x="3210" y="479408"/>
                </a:cubicBezTo>
                <a:cubicBezTo>
                  <a:pt x="2985" y="479262"/>
                  <a:pt x="2860" y="479056"/>
                  <a:pt x="2740" y="478849"/>
                </a:cubicBezTo>
                <a:cubicBezTo>
                  <a:pt x="-1833" y="470928"/>
                  <a:pt x="-826" y="459787"/>
                  <a:pt x="6844" y="447301"/>
                </a:cubicBezTo>
                <a:lnTo>
                  <a:pt x="23102" y="420834"/>
                </a:lnTo>
                <a:cubicBezTo>
                  <a:pt x="46833" y="384285"/>
                  <a:pt x="111126" y="293803"/>
                  <a:pt x="149231" y="228009"/>
                </a:cubicBezTo>
                <a:cubicBezTo>
                  <a:pt x="187336" y="162215"/>
                  <a:pt x="234039" y="60850"/>
                  <a:pt x="251731" y="26070"/>
                </a:cubicBezTo>
                <a:lnTo>
                  <a:pt x="255383" y="19328"/>
                </a:lnTo>
                <a:cubicBezTo>
                  <a:pt x="262543" y="6104"/>
                  <a:pt x="271988" y="-334"/>
                  <a:pt x="281371" y="127"/>
                </a:cubicBezTo>
                <a:cubicBezTo>
                  <a:pt x="281609" y="5"/>
                  <a:pt x="281850" y="0"/>
                  <a:pt x="282090" y="0"/>
                </a:cubicBez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buFontTx/>
              <a:buNone/>
              <a:defRPr/>
            </a:pPr>
            <a:endParaRPr lang="zh-CN" altLang="en-US" noProof="1">
              <a:solidFill>
                <a:srgbClr val="FFFFFF"/>
              </a:solidFill>
              <a:latin typeface="黑体" panose="02010609060101010101" pitchFamily="49" charset="-122"/>
              <a:ea typeface="黑体" panose="02010609060101010101" pitchFamily="49" charset="-122"/>
              <a:cs typeface="Arial" panose="02080604020202020204" pitchFamily="34" charset="0"/>
            </a:endParaRPr>
          </a:p>
        </p:txBody>
      </p:sp>
      <p:sp>
        <p:nvSpPr>
          <p:cNvPr id="2" name="竖排标题 1"/>
          <p:cNvSpPr>
            <a:spLocks noGrp="true"/>
          </p:cNvSpPr>
          <p:nvPr>
            <p:ph type="title" orient="vert"/>
          </p:nvPr>
        </p:nvSpPr>
        <p:spPr>
          <a:xfrm>
            <a:off x="9824484" y="365125"/>
            <a:ext cx="1529316" cy="5811838"/>
          </a:xfrm>
        </p:spPr>
        <p:txBody>
          <a:bodyPr vert="eaVert">
            <a:normAutofit/>
          </a:bodyPr>
          <a:lstStyle>
            <a:lvl1pPr>
              <a:defRPr sz="3600"/>
            </a:lvl1pPr>
          </a:lstStyle>
          <a:p>
            <a:r>
              <a:rPr lang="zh-CN" altLang="en-US" noProof="1"/>
              <a:t>单击此处编辑母版标题样式</a:t>
            </a:r>
            <a:endParaRPr lang="zh-CN" altLang="en-US" noProof="1"/>
          </a:p>
        </p:txBody>
      </p:sp>
      <p:sp>
        <p:nvSpPr>
          <p:cNvPr id="3" name="竖排文字占位符 2"/>
          <p:cNvSpPr>
            <a:spLocks noGrp="true"/>
          </p:cNvSpPr>
          <p:nvPr>
            <p:ph type="body" orient="vert" idx="1"/>
          </p:nvPr>
        </p:nvSpPr>
        <p:spPr>
          <a:xfrm>
            <a:off x="838200" y="365125"/>
            <a:ext cx="8879958" cy="5811838"/>
          </a:xfrm>
        </p:spPr>
        <p:txBody>
          <a:bodyPr vert="eaVert"/>
          <a:lstStyle/>
          <a:p>
            <a:pPr lvl="0"/>
            <a:r>
              <a:rPr lang="zh-CN" altLang="en-US" noProof="1"/>
              <a:t>单击此处编辑母版文本样式</a:t>
            </a:r>
            <a:endParaRPr lang="zh-CN" altLang="en-US" noProof="1"/>
          </a:p>
          <a:p>
            <a:pPr lvl="1"/>
            <a:r>
              <a:rPr lang="zh-CN" altLang="en-US" noProof="1"/>
              <a:t>第二级</a:t>
            </a:r>
            <a:endParaRPr lang="zh-CN" altLang="en-US" noProof="1"/>
          </a:p>
          <a:p>
            <a:pPr lvl="2"/>
            <a:r>
              <a:rPr lang="zh-CN" altLang="en-US" noProof="1"/>
              <a:t>第三级</a:t>
            </a:r>
            <a:endParaRPr lang="zh-CN" altLang="en-US" noProof="1"/>
          </a:p>
          <a:p>
            <a:pPr lvl="3"/>
            <a:r>
              <a:rPr lang="zh-CN" altLang="en-US" noProof="1"/>
              <a:t>第四级</a:t>
            </a:r>
            <a:endParaRPr lang="zh-CN" altLang="en-US" noProof="1"/>
          </a:p>
          <a:p>
            <a:pPr lvl="4"/>
            <a:r>
              <a:rPr lang="zh-CN" altLang="en-US" noProof="1"/>
              <a:t>第五级</a:t>
            </a:r>
            <a:endParaRPr lang="zh-CN" altLang="en-US" noProof="1"/>
          </a:p>
        </p:txBody>
      </p:sp>
      <p:sp>
        <p:nvSpPr>
          <p:cNvPr id="10" name="日期占位符 3"/>
          <p:cNvSpPr>
            <a:spLocks noGrp="true"/>
          </p:cNvSpPr>
          <p:nvPr>
            <p:ph type="dt" sz="half" idx="10"/>
          </p:nvPr>
        </p:nvSpPr>
        <p:spPr/>
        <p:txBody>
          <a:bodyPr/>
          <a:lstStyle>
            <a:lvl1pPr>
              <a:defRPr/>
            </a:lvl1pPr>
          </a:lstStyle>
          <a:p>
            <a:fld id="{760FBDFE-C587-4B4C-A407-44438C67B59E}" type="datetimeFigureOut">
              <a:rPr lang="zh-CN" altLang="en-US" smtClean="0"/>
            </a:fld>
            <a:endParaRPr lang="zh-CN" altLang="en-US"/>
          </a:p>
        </p:txBody>
      </p:sp>
      <p:sp>
        <p:nvSpPr>
          <p:cNvPr id="11" name="页脚占位符 4"/>
          <p:cNvSpPr>
            <a:spLocks noGrp="true"/>
          </p:cNvSpPr>
          <p:nvPr>
            <p:ph type="ftr" sz="quarter" idx="11"/>
          </p:nvPr>
        </p:nvSpPr>
        <p:spPr/>
        <p:txBody>
          <a:bodyPr/>
          <a:lstStyle>
            <a:lvl1pPr>
              <a:defRPr/>
            </a:lvl1pPr>
          </a:lstStyle>
          <a:p>
            <a:endParaRPr lang="zh-CN" altLang="en-US"/>
          </a:p>
        </p:txBody>
      </p:sp>
      <p:sp>
        <p:nvSpPr>
          <p:cNvPr id="12" name="灯片编号占位符 5"/>
          <p:cNvSpPr>
            <a:spLocks noGrp="true"/>
          </p:cNvSpPr>
          <p:nvPr>
            <p:ph type="sldNum" sz="quarter" idx="12"/>
          </p:nvPr>
        </p:nvSpPr>
        <p:spPr/>
        <p:txBody>
          <a:bodyPr/>
          <a:lstStyle>
            <a:lvl1pPr>
              <a:defRPr smtClean="0"/>
            </a:lvl1pPr>
          </a:lstStyle>
          <a:p>
            <a:fld id="{49AE70B2-8BF9-45C0-BB95-33D1B9D3A854}" type="slidenum">
              <a:rPr lang="zh-CN" altLang="en-US" smtClean="0"/>
            </a:fld>
            <a:endParaRPr lang="zh-CN" altLang="en-US"/>
          </a:p>
        </p:txBody>
      </p:sp>
    </p:spTree>
  </p:cSld>
  <p:clrMapOvr>
    <a:masterClrMapping/>
  </p:clrMapOvr>
  <p:hf sldNum="0"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内容">
    <p:spTree>
      <p:nvGrpSpPr>
        <p:cNvPr id="1" name=""/>
        <p:cNvGrpSpPr/>
        <p:nvPr/>
      </p:nvGrpSpPr>
      <p:grpSpPr>
        <a:xfrm>
          <a:off x="0" y="0"/>
          <a:ext cx="0" cy="0"/>
          <a:chOff x="0" y="0"/>
          <a:chExt cx="0" cy="0"/>
        </a:xfrm>
      </p:grpSpPr>
      <p:sp>
        <p:nvSpPr>
          <p:cNvPr id="7" name="内容占位符 6"/>
          <p:cNvSpPr>
            <a:spLocks noGrp="true"/>
          </p:cNvSpPr>
          <p:nvPr>
            <p:ph sz="quarter" idx="13"/>
          </p:nvPr>
        </p:nvSpPr>
        <p:spPr>
          <a:xfrm>
            <a:off x="838200" y="551543"/>
            <a:ext cx="10515600" cy="5558971"/>
          </a:xfrm>
        </p:spPr>
        <p:txBody>
          <a:bodyPr/>
          <a:lstStyle/>
          <a:p>
            <a:pPr lvl="0"/>
            <a:r>
              <a:rPr lang="zh-CN" altLang="en-US" noProof="1"/>
              <a:t>单击此处编辑母版文本样式</a:t>
            </a:r>
            <a:endParaRPr lang="zh-CN" altLang="en-US" noProof="1"/>
          </a:p>
          <a:p>
            <a:pPr lvl="1"/>
            <a:r>
              <a:rPr lang="zh-CN" altLang="en-US" noProof="1"/>
              <a:t>第二级</a:t>
            </a:r>
            <a:endParaRPr lang="zh-CN" altLang="en-US" noProof="1"/>
          </a:p>
          <a:p>
            <a:pPr lvl="2"/>
            <a:r>
              <a:rPr lang="zh-CN" altLang="en-US" noProof="1"/>
              <a:t>第三级</a:t>
            </a:r>
            <a:endParaRPr lang="zh-CN" altLang="en-US" noProof="1"/>
          </a:p>
          <a:p>
            <a:pPr lvl="3"/>
            <a:r>
              <a:rPr lang="zh-CN" altLang="en-US" noProof="1"/>
              <a:t>第四级</a:t>
            </a:r>
            <a:endParaRPr lang="zh-CN" altLang="en-US" noProof="1"/>
          </a:p>
          <a:p>
            <a:pPr lvl="4"/>
            <a:r>
              <a:rPr lang="zh-CN" altLang="en-US" noProof="1"/>
              <a:t>第五级</a:t>
            </a:r>
            <a:endParaRPr lang="zh-CN" altLang="en-US" noProof="1"/>
          </a:p>
        </p:txBody>
      </p:sp>
      <p:sp>
        <p:nvSpPr>
          <p:cNvPr id="3" name="日期占位符 3"/>
          <p:cNvSpPr>
            <a:spLocks noGrp="true"/>
          </p:cNvSpPr>
          <p:nvPr>
            <p:ph type="dt" sz="half" idx="14"/>
          </p:nvPr>
        </p:nvSpPr>
        <p:spPr/>
        <p:txBody>
          <a:bodyPr/>
          <a:lstStyle>
            <a:lvl1pPr>
              <a:defRPr/>
            </a:lvl1pPr>
          </a:lstStyle>
          <a:p>
            <a:pPr>
              <a:defRPr/>
            </a:pPr>
            <a:fld id="{0E6E2E96-C60E-4F69-BCF4-F5D4C5406623}" type="datetimeFigureOut">
              <a:rPr lang="zh-CN" altLang="en-US"/>
            </a:fld>
            <a:endParaRPr lang="zh-CN" altLang="en-US"/>
          </a:p>
        </p:txBody>
      </p:sp>
      <p:sp>
        <p:nvSpPr>
          <p:cNvPr id="4" name="页脚占位符 4"/>
          <p:cNvSpPr>
            <a:spLocks noGrp="true"/>
          </p:cNvSpPr>
          <p:nvPr>
            <p:ph type="ftr" sz="quarter" idx="15"/>
          </p:nvPr>
        </p:nvSpPr>
        <p:spPr/>
        <p:txBody>
          <a:bodyPr/>
          <a:lstStyle>
            <a:lvl1pPr>
              <a:defRPr/>
            </a:lvl1pPr>
          </a:lstStyle>
          <a:p>
            <a:pPr>
              <a:defRPr/>
            </a:pPr>
            <a:endParaRPr lang="zh-CN" altLang="en-US"/>
          </a:p>
        </p:txBody>
      </p:sp>
      <p:sp>
        <p:nvSpPr>
          <p:cNvPr id="5" name="灯片编号占位符 5"/>
          <p:cNvSpPr>
            <a:spLocks noGrp="true"/>
          </p:cNvSpPr>
          <p:nvPr>
            <p:ph type="sldNum" sz="quarter" idx="16"/>
          </p:nvPr>
        </p:nvSpPr>
        <p:spPr/>
        <p:txBody>
          <a:bodyPr/>
          <a:lstStyle>
            <a:lvl1pPr>
              <a:defRPr/>
            </a:lvl1pPr>
          </a:lstStyle>
          <a:p>
            <a:pPr>
              <a:defRPr/>
            </a:pPr>
            <a:fld id="{EC3F97D2-4F19-4603-B90D-F56C4F57E54B}" type="slidenum">
              <a:rPr lang="zh-CN" altLang="en-US"/>
            </a:fld>
            <a:endParaRPr lang="zh-CN" altLang="en-US"/>
          </a:p>
        </p:txBody>
      </p:sp>
    </p:spTree>
  </p:cSld>
  <p:clrMapOvr>
    <a:masterClrMapping/>
  </p:clrMapOvr>
  <p:hf sldNum="0"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4" name="任意多边形: 形状 45"/>
          <p:cNvSpPr/>
          <p:nvPr>
            <p:custDataLst>
              <p:tags r:id="rId2"/>
            </p:custDataLst>
          </p:nvPr>
        </p:nvSpPr>
        <p:spPr>
          <a:xfrm>
            <a:off x="0" y="-6350"/>
            <a:ext cx="1173163" cy="1162050"/>
          </a:xfrm>
          <a:custGeom>
            <a:avLst/>
            <a:gdLst>
              <a:gd name="connsiteX0" fmla="*/ 0 w 1172915"/>
              <a:gd name="connsiteY0" fmla="*/ 0 h 1162285"/>
              <a:gd name="connsiteX1" fmla="*/ 1172915 w 1172915"/>
              <a:gd name="connsiteY1" fmla="*/ 0 h 1162285"/>
              <a:gd name="connsiteX2" fmla="*/ 1167422 w 1172915"/>
              <a:gd name="connsiteY2" fmla="*/ 108787 h 1162285"/>
              <a:gd name="connsiteX3" fmla="*/ 0 w 1172915"/>
              <a:gd name="connsiteY3" fmla="*/ 1162285 h 1162285"/>
            </a:gdLst>
            <a:ahLst/>
            <a:cxnLst>
              <a:cxn ang="0">
                <a:pos x="connsiteX0" y="connsiteY0"/>
              </a:cxn>
              <a:cxn ang="0">
                <a:pos x="connsiteX1" y="connsiteY1"/>
              </a:cxn>
              <a:cxn ang="0">
                <a:pos x="connsiteX2" y="connsiteY2"/>
              </a:cxn>
              <a:cxn ang="0">
                <a:pos x="connsiteX3" y="connsiteY3"/>
              </a:cxn>
            </a:cxnLst>
            <a:rect l="l" t="t" r="r" b="b"/>
            <a:pathLst>
              <a:path w="1172915" h="1162285">
                <a:moveTo>
                  <a:pt x="0" y="0"/>
                </a:moveTo>
                <a:lnTo>
                  <a:pt x="1172915" y="0"/>
                </a:lnTo>
                <a:lnTo>
                  <a:pt x="1167422" y="108787"/>
                </a:lnTo>
                <a:cubicBezTo>
                  <a:pt x="1107328" y="700521"/>
                  <a:pt x="607589" y="1162285"/>
                  <a:pt x="0" y="1162285"/>
                </a:cubicBezTo>
                <a:close/>
              </a:path>
            </a:pathLst>
          </a:custGeom>
          <a:solidFill>
            <a:srgbClr val="F7F7F7"/>
          </a:solidFill>
          <a:ln>
            <a:noFill/>
          </a:ln>
          <a:effectLst>
            <a:outerShdw blurRad="330200" dist="38100" dir="2700000" algn="tl" rotWithShape="0">
              <a:prstClr val="black">
                <a:alpha val="25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buFontTx/>
              <a:buNone/>
              <a:defRPr/>
            </a:pPr>
            <a:endParaRPr lang="zh-CN" altLang="en-US" noProof="1">
              <a:latin typeface="黑体" panose="02010609060101010101" pitchFamily="49" charset="-122"/>
              <a:ea typeface="黑体" panose="02010609060101010101" pitchFamily="49" charset="-122"/>
              <a:cs typeface="Arial" panose="02080604020202020204" pitchFamily="34" charset="0"/>
            </a:endParaRPr>
          </a:p>
        </p:txBody>
      </p:sp>
      <p:sp>
        <p:nvSpPr>
          <p:cNvPr id="5" name="任意多边形: 形状 46"/>
          <p:cNvSpPr/>
          <p:nvPr>
            <p:custDataLst>
              <p:tags r:id="rId3"/>
            </p:custDataLst>
          </p:nvPr>
        </p:nvSpPr>
        <p:spPr>
          <a:xfrm>
            <a:off x="0" y="-6350"/>
            <a:ext cx="1036638" cy="1036638"/>
          </a:xfrm>
          <a:custGeom>
            <a:avLst/>
            <a:gdLst>
              <a:gd name="connsiteX0" fmla="*/ 0 w 1036320"/>
              <a:gd name="connsiteY0" fmla="*/ 0 h 1036320"/>
              <a:gd name="connsiteX1" fmla="*/ 1036320 w 1036320"/>
              <a:gd name="connsiteY1" fmla="*/ 0 h 1036320"/>
              <a:gd name="connsiteX2" fmla="*/ 0 w 1036320"/>
              <a:gd name="connsiteY2" fmla="*/ 1036320 h 1036320"/>
            </a:gdLst>
            <a:ahLst/>
            <a:cxnLst>
              <a:cxn ang="0">
                <a:pos x="connsiteX0" y="connsiteY0"/>
              </a:cxn>
              <a:cxn ang="0">
                <a:pos x="connsiteX1" y="connsiteY1"/>
              </a:cxn>
              <a:cxn ang="0">
                <a:pos x="connsiteX2" y="connsiteY2"/>
              </a:cxn>
            </a:cxnLst>
            <a:rect l="l" t="t" r="r" b="b"/>
            <a:pathLst>
              <a:path w="1036320" h="1036320">
                <a:moveTo>
                  <a:pt x="0" y="0"/>
                </a:moveTo>
                <a:lnTo>
                  <a:pt x="1036320" y="0"/>
                </a:lnTo>
                <a:cubicBezTo>
                  <a:pt x="1036320" y="572344"/>
                  <a:pt x="572344" y="1036320"/>
                  <a:pt x="0" y="1036320"/>
                </a:cubicBezTo>
                <a:close/>
              </a:path>
            </a:pathLst>
          </a:custGeom>
          <a:solidFill>
            <a:srgbClr val="FFFFFF"/>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buFontTx/>
              <a:buNone/>
              <a:defRPr/>
            </a:pPr>
            <a:endParaRPr lang="zh-CN" altLang="en-US" noProof="1">
              <a:latin typeface="黑体" panose="02010609060101010101" pitchFamily="49" charset="-122"/>
              <a:ea typeface="黑体" panose="02010609060101010101" pitchFamily="49" charset="-122"/>
              <a:cs typeface="Arial" panose="02080604020202020204" pitchFamily="34" charset="0"/>
            </a:endParaRPr>
          </a:p>
        </p:txBody>
      </p:sp>
      <p:sp>
        <p:nvSpPr>
          <p:cNvPr id="6" name="KSO_Shape"/>
          <p:cNvSpPr/>
          <p:nvPr>
            <p:custDataLst>
              <p:tags r:id="rId4"/>
            </p:custDataLst>
          </p:nvPr>
        </p:nvSpPr>
        <p:spPr>
          <a:xfrm rot="6188927">
            <a:off x="784226" y="434975"/>
            <a:ext cx="88900" cy="79375"/>
          </a:xfrm>
          <a:custGeom>
            <a:avLst/>
            <a:gdLst>
              <a:gd name="connsiteX0" fmla="*/ 282090 w 560550"/>
              <a:gd name="connsiteY0" fmla="*/ 0 h 493591"/>
              <a:gd name="connsiteX1" fmla="*/ 307359 w 560550"/>
              <a:gd name="connsiteY1" fmla="*/ 19328 h 493591"/>
              <a:gd name="connsiteX2" fmla="*/ 322151 w 560550"/>
              <a:gd name="connsiteY2" fmla="*/ 46641 h 493591"/>
              <a:gd name="connsiteX3" fmla="*/ 422483 w 560550"/>
              <a:gd name="connsiteY3" fmla="*/ 244308 h 493591"/>
              <a:gd name="connsiteX4" fmla="*/ 421839 w 560550"/>
              <a:gd name="connsiteY4" fmla="*/ 243943 h 493591"/>
              <a:gd name="connsiteX5" fmla="*/ 426075 w 560550"/>
              <a:gd name="connsiteY5" fmla="*/ 252279 h 493591"/>
              <a:gd name="connsiteX6" fmla="*/ 549713 w 560550"/>
              <a:gd name="connsiteY6" fmla="*/ 442022 h 493591"/>
              <a:gd name="connsiteX7" fmla="*/ 553726 w 560550"/>
              <a:gd name="connsiteY7" fmla="*/ 448555 h 493591"/>
              <a:gd name="connsiteX8" fmla="*/ 557360 w 560550"/>
              <a:gd name="connsiteY8" fmla="*/ 480662 h 493591"/>
              <a:gd name="connsiteX9" fmla="*/ 557111 w 560550"/>
              <a:gd name="connsiteY9" fmla="*/ 481348 h 493591"/>
              <a:gd name="connsiteX10" fmla="*/ 527738 w 560550"/>
              <a:gd name="connsiteY10" fmla="*/ 493568 h 493591"/>
              <a:gd name="connsiteX11" fmla="*/ 496688 w 560550"/>
              <a:gd name="connsiteY11" fmla="*/ 492722 h 493591"/>
              <a:gd name="connsiteX12" fmla="*/ 275338 w 560550"/>
              <a:gd name="connsiteY12" fmla="*/ 480778 h 493591"/>
              <a:gd name="connsiteX13" fmla="*/ 275975 w 560550"/>
              <a:gd name="connsiteY13" fmla="*/ 480403 h 493591"/>
              <a:gd name="connsiteX14" fmla="*/ 266629 w 560550"/>
              <a:gd name="connsiteY14" fmla="*/ 479903 h 493591"/>
              <a:gd name="connsiteX15" fmla="*/ 40497 w 560550"/>
              <a:gd name="connsiteY15" fmla="*/ 492105 h 493591"/>
              <a:gd name="connsiteX16" fmla="*/ 32832 w 560550"/>
              <a:gd name="connsiteY16" fmla="*/ 492314 h 493591"/>
              <a:gd name="connsiteX17" fmla="*/ 3210 w 560550"/>
              <a:gd name="connsiteY17" fmla="*/ 479408 h 493591"/>
              <a:gd name="connsiteX18" fmla="*/ 2740 w 560550"/>
              <a:gd name="connsiteY18" fmla="*/ 478849 h 493591"/>
              <a:gd name="connsiteX19" fmla="*/ 6844 w 560550"/>
              <a:gd name="connsiteY19" fmla="*/ 447301 h 493591"/>
              <a:gd name="connsiteX20" fmla="*/ 23102 w 560550"/>
              <a:gd name="connsiteY20" fmla="*/ 420834 h 493591"/>
              <a:gd name="connsiteX21" fmla="*/ 144121 w 560550"/>
              <a:gd name="connsiteY21" fmla="*/ 235111 h 493591"/>
              <a:gd name="connsiteX22" fmla="*/ 144127 w 560550"/>
              <a:gd name="connsiteY22" fmla="*/ 235851 h 493591"/>
              <a:gd name="connsiteX23" fmla="*/ 149231 w 560550"/>
              <a:gd name="connsiteY23" fmla="*/ 228009 h 493591"/>
              <a:gd name="connsiteX24" fmla="*/ 251731 w 560550"/>
              <a:gd name="connsiteY24" fmla="*/ 26070 h 493591"/>
              <a:gd name="connsiteX25" fmla="*/ 255383 w 560550"/>
              <a:gd name="connsiteY25" fmla="*/ 19328 h 493591"/>
              <a:gd name="connsiteX26" fmla="*/ 281371 w 560550"/>
              <a:gd name="connsiteY26" fmla="*/ 127 h 493591"/>
              <a:gd name="connsiteX27" fmla="*/ 282090 w 560550"/>
              <a:gd name="connsiteY27" fmla="*/ 0 h 493591"/>
              <a:gd name="connsiteX0-1" fmla="*/ 282090 w 560550"/>
              <a:gd name="connsiteY0-2" fmla="*/ 0 h 493591"/>
              <a:gd name="connsiteX1-3" fmla="*/ 307359 w 560550"/>
              <a:gd name="connsiteY1-4" fmla="*/ 19328 h 493591"/>
              <a:gd name="connsiteX2-5" fmla="*/ 322151 w 560550"/>
              <a:gd name="connsiteY2-6" fmla="*/ 46641 h 493591"/>
              <a:gd name="connsiteX3-7" fmla="*/ 422483 w 560550"/>
              <a:gd name="connsiteY3-8" fmla="*/ 244308 h 493591"/>
              <a:gd name="connsiteX4-9" fmla="*/ 426075 w 560550"/>
              <a:gd name="connsiteY4-10" fmla="*/ 252279 h 493591"/>
              <a:gd name="connsiteX5-11" fmla="*/ 549713 w 560550"/>
              <a:gd name="connsiteY5-12" fmla="*/ 442022 h 493591"/>
              <a:gd name="connsiteX6-13" fmla="*/ 553726 w 560550"/>
              <a:gd name="connsiteY6-14" fmla="*/ 448555 h 493591"/>
              <a:gd name="connsiteX7-15" fmla="*/ 557360 w 560550"/>
              <a:gd name="connsiteY7-16" fmla="*/ 480662 h 493591"/>
              <a:gd name="connsiteX8-17" fmla="*/ 557111 w 560550"/>
              <a:gd name="connsiteY8-18" fmla="*/ 481348 h 493591"/>
              <a:gd name="connsiteX9-19" fmla="*/ 527738 w 560550"/>
              <a:gd name="connsiteY9-20" fmla="*/ 493568 h 493591"/>
              <a:gd name="connsiteX10-21" fmla="*/ 496688 w 560550"/>
              <a:gd name="connsiteY10-22" fmla="*/ 492722 h 493591"/>
              <a:gd name="connsiteX11-23" fmla="*/ 275338 w 560550"/>
              <a:gd name="connsiteY11-24" fmla="*/ 480778 h 493591"/>
              <a:gd name="connsiteX12-25" fmla="*/ 275975 w 560550"/>
              <a:gd name="connsiteY12-26" fmla="*/ 480403 h 493591"/>
              <a:gd name="connsiteX13-27" fmla="*/ 266629 w 560550"/>
              <a:gd name="connsiteY13-28" fmla="*/ 479903 h 493591"/>
              <a:gd name="connsiteX14-29" fmla="*/ 40497 w 560550"/>
              <a:gd name="connsiteY14-30" fmla="*/ 492105 h 493591"/>
              <a:gd name="connsiteX15-31" fmla="*/ 32832 w 560550"/>
              <a:gd name="connsiteY15-32" fmla="*/ 492314 h 493591"/>
              <a:gd name="connsiteX16-33" fmla="*/ 3210 w 560550"/>
              <a:gd name="connsiteY16-34" fmla="*/ 479408 h 493591"/>
              <a:gd name="connsiteX17-35" fmla="*/ 2740 w 560550"/>
              <a:gd name="connsiteY17-36" fmla="*/ 478849 h 493591"/>
              <a:gd name="connsiteX18-37" fmla="*/ 6844 w 560550"/>
              <a:gd name="connsiteY18-38" fmla="*/ 447301 h 493591"/>
              <a:gd name="connsiteX19-39" fmla="*/ 23102 w 560550"/>
              <a:gd name="connsiteY19-40" fmla="*/ 420834 h 493591"/>
              <a:gd name="connsiteX20-41" fmla="*/ 144121 w 560550"/>
              <a:gd name="connsiteY20-42" fmla="*/ 235111 h 493591"/>
              <a:gd name="connsiteX21-43" fmla="*/ 144127 w 560550"/>
              <a:gd name="connsiteY21-44" fmla="*/ 235851 h 493591"/>
              <a:gd name="connsiteX22-45" fmla="*/ 149231 w 560550"/>
              <a:gd name="connsiteY22-46" fmla="*/ 228009 h 493591"/>
              <a:gd name="connsiteX23-47" fmla="*/ 251731 w 560550"/>
              <a:gd name="connsiteY23-48" fmla="*/ 26070 h 493591"/>
              <a:gd name="connsiteX24-49" fmla="*/ 255383 w 560550"/>
              <a:gd name="connsiteY24-50" fmla="*/ 19328 h 493591"/>
              <a:gd name="connsiteX25-51" fmla="*/ 281371 w 560550"/>
              <a:gd name="connsiteY25-52" fmla="*/ 127 h 493591"/>
              <a:gd name="connsiteX26-53" fmla="*/ 282090 w 560550"/>
              <a:gd name="connsiteY26-54" fmla="*/ 0 h 493591"/>
              <a:gd name="connsiteX0-55" fmla="*/ 282090 w 560550"/>
              <a:gd name="connsiteY0-56" fmla="*/ 0 h 493591"/>
              <a:gd name="connsiteX1-57" fmla="*/ 307359 w 560550"/>
              <a:gd name="connsiteY1-58" fmla="*/ 19328 h 493591"/>
              <a:gd name="connsiteX2-59" fmla="*/ 322151 w 560550"/>
              <a:gd name="connsiteY2-60" fmla="*/ 46641 h 493591"/>
              <a:gd name="connsiteX3-61" fmla="*/ 426075 w 560550"/>
              <a:gd name="connsiteY3-62" fmla="*/ 252279 h 493591"/>
              <a:gd name="connsiteX4-63" fmla="*/ 549713 w 560550"/>
              <a:gd name="connsiteY4-64" fmla="*/ 442022 h 493591"/>
              <a:gd name="connsiteX5-65" fmla="*/ 553726 w 560550"/>
              <a:gd name="connsiteY5-66" fmla="*/ 448555 h 493591"/>
              <a:gd name="connsiteX6-67" fmla="*/ 557360 w 560550"/>
              <a:gd name="connsiteY6-68" fmla="*/ 480662 h 493591"/>
              <a:gd name="connsiteX7-69" fmla="*/ 557111 w 560550"/>
              <a:gd name="connsiteY7-70" fmla="*/ 481348 h 493591"/>
              <a:gd name="connsiteX8-71" fmla="*/ 527738 w 560550"/>
              <a:gd name="connsiteY8-72" fmla="*/ 493568 h 493591"/>
              <a:gd name="connsiteX9-73" fmla="*/ 496688 w 560550"/>
              <a:gd name="connsiteY9-74" fmla="*/ 492722 h 493591"/>
              <a:gd name="connsiteX10-75" fmla="*/ 275338 w 560550"/>
              <a:gd name="connsiteY10-76" fmla="*/ 480778 h 493591"/>
              <a:gd name="connsiteX11-77" fmla="*/ 275975 w 560550"/>
              <a:gd name="connsiteY11-78" fmla="*/ 480403 h 493591"/>
              <a:gd name="connsiteX12-79" fmla="*/ 266629 w 560550"/>
              <a:gd name="connsiteY12-80" fmla="*/ 479903 h 493591"/>
              <a:gd name="connsiteX13-81" fmla="*/ 40497 w 560550"/>
              <a:gd name="connsiteY13-82" fmla="*/ 492105 h 493591"/>
              <a:gd name="connsiteX14-83" fmla="*/ 32832 w 560550"/>
              <a:gd name="connsiteY14-84" fmla="*/ 492314 h 493591"/>
              <a:gd name="connsiteX15-85" fmla="*/ 3210 w 560550"/>
              <a:gd name="connsiteY15-86" fmla="*/ 479408 h 493591"/>
              <a:gd name="connsiteX16-87" fmla="*/ 2740 w 560550"/>
              <a:gd name="connsiteY16-88" fmla="*/ 478849 h 493591"/>
              <a:gd name="connsiteX17-89" fmla="*/ 6844 w 560550"/>
              <a:gd name="connsiteY17-90" fmla="*/ 447301 h 493591"/>
              <a:gd name="connsiteX18-91" fmla="*/ 23102 w 560550"/>
              <a:gd name="connsiteY18-92" fmla="*/ 420834 h 493591"/>
              <a:gd name="connsiteX19-93" fmla="*/ 144121 w 560550"/>
              <a:gd name="connsiteY19-94" fmla="*/ 235111 h 493591"/>
              <a:gd name="connsiteX20-95" fmla="*/ 144127 w 560550"/>
              <a:gd name="connsiteY20-96" fmla="*/ 235851 h 493591"/>
              <a:gd name="connsiteX21-97" fmla="*/ 149231 w 560550"/>
              <a:gd name="connsiteY21-98" fmla="*/ 228009 h 493591"/>
              <a:gd name="connsiteX22-99" fmla="*/ 251731 w 560550"/>
              <a:gd name="connsiteY22-100" fmla="*/ 26070 h 493591"/>
              <a:gd name="connsiteX23-101" fmla="*/ 255383 w 560550"/>
              <a:gd name="connsiteY23-102" fmla="*/ 19328 h 493591"/>
              <a:gd name="connsiteX24-103" fmla="*/ 281371 w 560550"/>
              <a:gd name="connsiteY24-104" fmla="*/ 127 h 493591"/>
              <a:gd name="connsiteX25-105" fmla="*/ 282090 w 560550"/>
              <a:gd name="connsiteY25-106" fmla="*/ 0 h 493591"/>
              <a:gd name="connsiteX0-107" fmla="*/ 282090 w 560550"/>
              <a:gd name="connsiteY0-108" fmla="*/ 0 h 493591"/>
              <a:gd name="connsiteX1-109" fmla="*/ 307359 w 560550"/>
              <a:gd name="connsiteY1-110" fmla="*/ 19328 h 493591"/>
              <a:gd name="connsiteX2-111" fmla="*/ 322151 w 560550"/>
              <a:gd name="connsiteY2-112" fmla="*/ 46641 h 493591"/>
              <a:gd name="connsiteX3-113" fmla="*/ 426075 w 560550"/>
              <a:gd name="connsiteY3-114" fmla="*/ 252279 h 493591"/>
              <a:gd name="connsiteX4-115" fmla="*/ 549713 w 560550"/>
              <a:gd name="connsiteY4-116" fmla="*/ 442022 h 493591"/>
              <a:gd name="connsiteX5-117" fmla="*/ 553726 w 560550"/>
              <a:gd name="connsiteY5-118" fmla="*/ 448555 h 493591"/>
              <a:gd name="connsiteX6-119" fmla="*/ 557360 w 560550"/>
              <a:gd name="connsiteY6-120" fmla="*/ 480662 h 493591"/>
              <a:gd name="connsiteX7-121" fmla="*/ 557111 w 560550"/>
              <a:gd name="connsiteY7-122" fmla="*/ 481348 h 493591"/>
              <a:gd name="connsiteX8-123" fmla="*/ 527738 w 560550"/>
              <a:gd name="connsiteY8-124" fmla="*/ 493568 h 493591"/>
              <a:gd name="connsiteX9-125" fmla="*/ 496688 w 560550"/>
              <a:gd name="connsiteY9-126" fmla="*/ 492722 h 493591"/>
              <a:gd name="connsiteX10-127" fmla="*/ 275338 w 560550"/>
              <a:gd name="connsiteY10-128" fmla="*/ 480778 h 493591"/>
              <a:gd name="connsiteX11-129" fmla="*/ 275975 w 560550"/>
              <a:gd name="connsiteY11-130" fmla="*/ 480403 h 493591"/>
              <a:gd name="connsiteX12-131" fmla="*/ 266629 w 560550"/>
              <a:gd name="connsiteY12-132" fmla="*/ 479903 h 493591"/>
              <a:gd name="connsiteX13-133" fmla="*/ 40497 w 560550"/>
              <a:gd name="connsiteY13-134" fmla="*/ 492105 h 493591"/>
              <a:gd name="connsiteX14-135" fmla="*/ 32832 w 560550"/>
              <a:gd name="connsiteY14-136" fmla="*/ 492314 h 493591"/>
              <a:gd name="connsiteX15-137" fmla="*/ 3210 w 560550"/>
              <a:gd name="connsiteY15-138" fmla="*/ 479408 h 493591"/>
              <a:gd name="connsiteX16-139" fmla="*/ 2740 w 560550"/>
              <a:gd name="connsiteY16-140" fmla="*/ 478849 h 493591"/>
              <a:gd name="connsiteX17-141" fmla="*/ 6844 w 560550"/>
              <a:gd name="connsiteY17-142" fmla="*/ 447301 h 493591"/>
              <a:gd name="connsiteX18-143" fmla="*/ 23102 w 560550"/>
              <a:gd name="connsiteY18-144" fmla="*/ 420834 h 493591"/>
              <a:gd name="connsiteX19-145" fmla="*/ 144121 w 560550"/>
              <a:gd name="connsiteY19-146" fmla="*/ 235111 h 493591"/>
              <a:gd name="connsiteX20-147" fmla="*/ 144127 w 560550"/>
              <a:gd name="connsiteY20-148" fmla="*/ 235851 h 493591"/>
              <a:gd name="connsiteX21-149" fmla="*/ 149231 w 560550"/>
              <a:gd name="connsiteY21-150" fmla="*/ 228009 h 493591"/>
              <a:gd name="connsiteX22-151" fmla="*/ 251731 w 560550"/>
              <a:gd name="connsiteY22-152" fmla="*/ 26070 h 493591"/>
              <a:gd name="connsiteX23-153" fmla="*/ 255383 w 560550"/>
              <a:gd name="connsiteY23-154" fmla="*/ 19328 h 493591"/>
              <a:gd name="connsiteX24-155" fmla="*/ 281371 w 560550"/>
              <a:gd name="connsiteY24-156" fmla="*/ 127 h 493591"/>
              <a:gd name="connsiteX25-157" fmla="*/ 282090 w 560550"/>
              <a:gd name="connsiteY25-158" fmla="*/ 0 h 493591"/>
              <a:gd name="connsiteX0-159" fmla="*/ 282090 w 560550"/>
              <a:gd name="connsiteY0-160" fmla="*/ 0 h 493591"/>
              <a:gd name="connsiteX1-161" fmla="*/ 307359 w 560550"/>
              <a:gd name="connsiteY1-162" fmla="*/ 19328 h 493591"/>
              <a:gd name="connsiteX2-163" fmla="*/ 322151 w 560550"/>
              <a:gd name="connsiteY2-164" fmla="*/ 46641 h 493591"/>
              <a:gd name="connsiteX3-165" fmla="*/ 426075 w 560550"/>
              <a:gd name="connsiteY3-166" fmla="*/ 252279 h 493591"/>
              <a:gd name="connsiteX4-167" fmla="*/ 549713 w 560550"/>
              <a:gd name="connsiteY4-168" fmla="*/ 442022 h 493591"/>
              <a:gd name="connsiteX5-169" fmla="*/ 553726 w 560550"/>
              <a:gd name="connsiteY5-170" fmla="*/ 448555 h 493591"/>
              <a:gd name="connsiteX6-171" fmla="*/ 557360 w 560550"/>
              <a:gd name="connsiteY6-172" fmla="*/ 480662 h 493591"/>
              <a:gd name="connsiteX7-173" fmla="*/ 557111 w 560550"/>
              <a:gd name="connsiteY7-174" fmla="*/ 481348 h 493591"/>
              <a:gd name="connsiteX8-175" fmla="*/ 527738 w 560550"/>
              <a:gd name="connsiteY8-176" fmla="*/ 493568 h 493591"/>
              <a:gd name="connsiteX9-177" fmla="*/ 496688 w 560550"/>
              <a:gd name="connsiteY9-178" fmla="*/ 492722 h 493591"/>
              <a:gd name="connsiteX10-179" fmla="*/ 275338 w 560550"/>
              <a:gd name="connsiteY10-180" fmla="*/ 480778 h 493591"/>
              <a:gd name="connsiteX11-181" fmla="*/ 275975 w 560550"/>
              <a:gd name="connsiteY11-182" fmla="*/ 480403 h 493591"/>
              <a:gd name="connsiteX12-183" fmla="*/ 266629 w 560550"/>
              <a:gd name="connsiteY12-184" fmla="*/ 479903 h 493591"/>
              <a:gd name="connsiteX13-185" fmla="*/ 40497 w 560550"/>
              <a:gd name="connsiteY13-186" fmla="*/ 492105 h 493591"/>
              <a:gd name="connsiteX14-187" fmla="*/ 32832 w 560550"/>
              <a:gd name="connsiteY14-188" fmla="*/ 492314 h 493591"/>
              <a:gd name="connsiteX15-189" fmla="*/ 3210 w 560550"/>
              <a:gd name="connsiteY15-190" fmla="*/ 479408 h 493591"/>
              <a:gd name="connsiteX16-191" fmla="*/ 2740 w 560550"/>
              <a:gd name="connsiteY16-192" fmla="*/ 478849 h 493591"/>
              <a:gd name="connsiteX17-193" fmla="*/ 6844 w 560550"/>
              <a:gd name="connsiteY17-194" fmla="*/ 447301 h 493591"/>
              <a:gd name="connsiteX18-195" fmla="*/ 23102 w 560550"/>
              <a:gd name="connsiteY18-196" fmla="*/ 420834 h 493591"/>
              <a:gd name="connsiteX19-197" fmla="*/ 144121 w 560550"/>
              <a:gd name="connsiteY19-198" fmla="*/ 235111 h 493591"/>
              <a:gd name="connsiteX20-199" fmla="*/ 149231 w 560550"/>
              <a:gd name="connsiteY20-200" fmla="*/ 228009 h 493591"/>
              <a:gd name="connsiteX21-201" fmla="*/ 251731 w 560550"/>
              <a:gd name="connsiteY21-202" fmla="*/ 26070 h 493591"/>
              <a:gd name="connsiteX22-203" fmla="*/ 255383 w 560550"/>
              <a:gd name="connsiteY22-204" fmla="*/ 19328 h 493591"/>
              <a:gd name="connsiteX23-205" fmla="*/ 281371 w 560550"/>
              <a:gd name="connsiteY23-206" fmla="*/ 127 h 493591"/>
              <a:gd name="connsiteX24-207" fmla="*/ 282090 w 560550"/>
              <a:gd name="connsiteY24-208" fmla="*/ 0 h 493591"/>
              <a:gd name="connsiteX0-209" fmla="*/ 282090 w 560550"/>
              <a:gd name="connsiteY0-210" fmla="*/ 0 h 493591"/>
              <a:gd name="connsiteX1-211" fmla="*/ 307359 w 560550"/>
              <a:gd name="connsiteY1-212" fmla="*/ 19328 h 493591"/>
              <a:gd name="connsiteX2-213" fmla="*/ 322151 w 560550"/>
              <a:gd name="connsiteY2-214" fmla="*/ 46641 h 493591"/>
              <a:gd name="connsiteX3-215" fmla="*/ 426075 w 560550"/>
              <a:gd name="connsiteY3-216" fmla="*/ 252279 h 493591"/>
              <a:gd name="connsiteX4-217" fmla="*/ 549713 w 560550"/>
              <a:gd name="connsiteY4-218" fmla="*/ 442022 h 493591"/>
              <a:gd name="connsiteX5-219" fmla="*/ 553726 w 560550"/>
              <a:gd name="connsiteY5-220" fmla="*/ 448555 h 493591"/>
              <a:gd name="connsiteX6-221" fmla="*/ 557360 w 560550"/>
              <a:gd name="connsiteY6-222" fmla="*/ 480662 h 493591"/>
              <a:gd name="connsiteX7-223" fmla="*/ 557111 w 560550"/>
              <a:gd name="connsiteY7-224" fmla="*/ 481348 h 493591"/>
              <a:gd name="connsiteX8-225" fmla="*/ 527738 w 560550"/>
              <a:gd name="connsiteY8-226" fmla="*/ 493568 h 493591"/>
              <a:gd name="connsiteX9-227" fmla="*/ 496688 w 560550"/>
              <a:gd name="connsiteY9-228" fmla="*/ 492722 h 493591"/>
              <a:gd name="connsiteX10-229" fmla="*/ 275338 w 560550"/>
              <a:gd name="connsiteY10-230" fmla="*/ 480778 h 493591"/>
              <a:gd name="connsiteX11-231" fmla="*/ 275975 w 560550"/>
              <a:gd name="connsiteY11-232" fmla="*/ 480403 h 493591"/>
              <a:gd name="connsiteX12-233" fmla="*/ 266629 w 560550"/>
              <a:gd name="connsiteY12-234" fmla="*/ 479903 h 493591"/>
              <a:gd name="connsiteX13-235" fmla="*/ 40497 w 560550"/>
              <a:gd name="connsiteY13-236" fmla="*/ 492105 h 493591"/>
              <a:gd name="connsiteX14-237" fmla="*/ 32832 w 560550"/>
              <a:gd name="connsiteY14-238" fmla="*/ 492314 h 493591"/>
              <a:gd name="connsiteX15-239" fmla="*/ 3210 w 560550"/>
              <a:gd name="connsiteY15-240" fmla="*/ 479408 h 493591"/>
              <a:gd name="connsiteX16-241" fmla="*/ 2740 w 560550"/>
              <a:gd name="connsiteY16-242" fmla="*/ 478849 h 493591"/>
              <a:gd name="connsiteX17-243" fmla="*/ 6844 w 560550"/>
              <a:gd name="connsiteY17-244" fmla="*/ 447301 h 493591"/>
              <a:gd name="connsiteX18-245" fmla="*/ 23102 w 560550"/>
              <a:gd name="connsiteY18-246" fmla="*/ 420834 h 493591"/>
              <a:gd name="connsiteX19-247" fmla="*/ 149231 w 560550"/>
              <a:gd name="connsiteY19-248" fmla="*/ 228009 h 493591"/>
              <a:gd name="connsiteX20-249" fmla="*/ 251731 w 560550"/>
              <a:gd name="connsiteY20-250" fmla="*/ 26070 h 493591"/>
              <a:gd name="connsiteX21-251" fmla="*/ 255383 w 560550"/>
              <a:gd name="connsiteY21-252" fmla="*/ 19328 h 493591"/>
              <a:gd name="connsiteX22-253" fmla="*/ 281371 w 560550"/>
              <a:gd name="connsiteY22-254" fmla="*/ 127 h 493591"/>
              <a:gd name="connsiteX23-255" fmla="*/ 282090 w 560550"/>
              <a:gd name="connsiteY23-256" fmla="*/ 0 h 493591"/>
              <a:gd name="connsiteX0-257" fmla="*/ 282090 w 560550"/>
              <a:gd name="connsiteY0-258" fmla="*/ 0 h 493591"/>
              <a:gd name="connsiteX1-259" fmla="*/ 307359 w 560550"/>
              <a:gd name="connsiteY1-260" fmla="*/ 19328 h 493591"/>
              <a:gd name="connsiteX2-261" fmla="*/ 322151 w 560550"/>
              <a:gd name="connsiteY2-262" fmla="*/ 46641 h 493591"/>
              <a:gd name="connsiteX3-263" fmla="*/ 426075 w 560550"/>
              <a:gd name="connsiteY3-264" fmla="*/ 252279 h 493591"/>
              <a:gd name="connsiteX4-265" fmla="*/ 549713 w 560550"/>
              <a:gd name="connsiteY4-266" fmla="*/ 442022 h 493591"/>
              <a:gd name="connsiteX5-267" fmla="*/ 553726 w 560550"/>
              <a:gd name="connsiteY5-268" fmla="*/ 448555 h 493591"/>
              <a:gd name="connsiteX6-269" fmla="*/ 557360 w 560550"/>
              <a:gd name="connsiteY6-270" fmla="*/ 480662 h 493591"/>
              <a:gd name="connsiteX7-271" fmla="*/ 557111 w 560550"/>
              <a:gd name="connsiteY7-272" fmla="*/ 481348 h 493591"/>
              <a:gd name="connsiteX8-273" fmla="*/ 527738 w 560550"/>
              <a:gd name="connsiteY8-274" fmla="*/ 493568 h 493591"/>
              <a:gd name="connsiteX9-275" fmla="*/ 496688 w 560550"/>
              <a:gd name="connsiteY9-276" fmla="*/ 492722 h 493591"/>
              <a:gd name="connsiteX10-277" fmla="*/ 275338 w 560550"/>
              <a:gd name="connsiteY10-278" fmla="*/ 480778 h 493591"/>
              <a:gd name="connsiteX11-279" fmla="*/ 275975 w 560550"/>
              <a:gd name="connsiteY11-280" fmla="*/ 480403 h 493591"/>
              <a:gd name="connsiteX12-281" fmla="*/ 266629 w 560550"/>
              <a:gd name="connsiteY12-282" fmla="*/ 479903 h 493591"/>
              <a:gd name="connsiteX13-283" fmla="*/ 40497 w 560550"/>
              <a:gd name="connsiteY13-284" fmla="*/ 492105 h 493591"/>
              <a:gd name="connsiteX14-285" fmla="*/ 32832 w 560550"/>
              <a:gd name="connsiteY14-286" fmla="*/ 492314 h 493591"/>
              <a:gd name="connsiteX15-287" fmla="*/ 3210 w 560550"/>
              <a:gd name="connsiteY15-288" fmla="*/ 479408 h 493591"/>
              <a:gd name="connsiteX16-289" fmla="*/ 2740 w 560550"/>
              <a:gd name="connsiteY16-290" fmla="*/ 478849 h 493591"/>
              <a:gd name="connsiteX17-291" fmla="*/ 6844 w 560550"/>
              <a:gd name="connsiteY17-292" fmla="*/ 447301 h 493591"/>
              <a:gd name="connsiteX18-293" fmla="*/ 23102 w 560550"/>
              <a:gd name="connsiteY18-294" fmla="*/ 420834 h 493591"/>
              <a:gd name="connsiteX19-295" fmla="*/ 149231 w 560550"/>
              <a:gd name="connsiteY19-296" fmla="*/ 228009 h 493591"/>
              <a:gd name="connsiteX20-297" fmla="*/ 251731 w 560550"/>
              <a:gd name="connsiteY20-298" fmla="*/ 26070 h 493591"/>
              <a:gd name="connsiteX21-299" fmla="*/ 255383 w 560550"/>
              <a:gd name="connsiteY21-300" fmla="*/ 19328 h 493591"/>
              <a:gd name="connsiteX22-301" fmla="*/ 281371 w 560550"/>
              <a:gd name="connsiteY22-302" fmla="*/ 127 h 493591"/>
              <a:gd name="connsiteX23-303" fmla="*/ 282090 w 560550"/>
              <a:gd name="connsiteY23-304" fmla="*/ 0 h 493591"/>
              <a:gd name="connsiteX0-305" fmla="*/ 282090 w 560550"/>
              <a:gd name="connsiteY0-306" fmla="*/ 0 h 493591"/>
              <a:gd name="connsiteX1-307" fmla="*/ 307359 w 560550"/>
              <a:gd name="connsiteY1-308" fmla="*/ 19328 h 493591"/>
              <a:gd name="connsiteX2-309" fmla="*/ 322151 w 560550"/>
              <a:gd name="connsiteY2-310" fmla="*/ 46641 h 493591"/>
              <a:gd name="connsiteX3-311" fmla="*/ 426075 w 560550"/>
              <a:gd name="connsiteY3-312" fmla="*/ 252279 h 493591"/>
              <a:gd name="connsiteX4-313" fmla="*/ 549713 w 560550"/>
              <a:gd name="connsiteY4-314" fmla="*/ 442022 h 493591"/>
              <a:gd name="connsiteX5-315" fmla="*/ 553726 w 560550"/>
              <a:gd name="connsiteY5-316" fmla="*/ 448555 h 493591"/>
              <a:gd name="connsiteX6-317" fmla="*/ 557360 w 560550"/>
              <a:gd name="connsiteY6-318" fmla="*/ 480662 h 493591"/>
              <a:gd name="connsiteX7-319" fmla="*/ 557111 w 560550"/>
              <a:gd name="connsiteY7-320" fmla="*/ 481348 h 493591"/>
              <a:gd name="connsiteX8-321" fmla="*/ 527738 w 560550"/>
              <a:gd name="connsiteY8-322" fmla="*/ 493568 h 493591"/>
              <a:gd name="connsiteX9-323" fmla="*/ 496688 w 560550"/>
              <a:gd name="connsiteY9-324" fmla="*/ 492722 h 493591"/>
              <a:gd name="connsiteX10-325" fmla="*/ 275338 w 560550"/>
              <a:gd name="connsiteY10-326" fmla="*/ 480778 h 493591"/>
              <a:gd name="connsiteX11-327" fmla="*/ 266629 w 560550"/>
              <a:gd name="connsiteY11-328" fmla="*/ 479903 h 493591"/>
              <a:gd name="connsiteX12-329" fmla="*/ 40497 w 560550"/>
              <a:gd name="connsiteY12-330" fmla="*/ 492105 h 493591"/>
              <a:gd name="connsiteX13-331" fmla="*/ 32832 w 560550"/>
              <a:gd name="connsiteY13-332" fmla="*/ 492314 h 493591"/>
              <a:gd name="connsiteX14-333" fmla="*/ 3210 w 560550"/>
              <a:gd name="connsiteY14-334" fmla="*/ 479408 h 493591"/>
              <a:gd name="connsiteX15-335" fmla="*/ 2740 w 560550"/>
              <a:gd name="connsiteY15-336" fmla="*/ 478849 h 493591"/>
              <a:gd name="connsiteX16-337" fmla="*/ 6844 w 560550"/>
              <a:gd name="connsiteY16-338" fmla="*/ 447301 h 493591"/>
              <a:gd name="connsiteX17-339" fmla="*/ 23102 w 560550"/>
              <a:gd name="connsiteY17-340" fmla="*/ 420834 h 493591"/>
              <a:gd name="connsiteX18-341" fmla="*/ 149231 w 560550"/>
              <a:gd name="connsiteY18-342" fmla="*/ 228009 h 493591"/>
              <a:gd name="connsiteX19-343" fmla="*/ 251731 w 560550"/>
              <a:gd name="connsiteY19-344" fmla="*/ 26070 h 493591"/>
              <a:gd name="connsiteX20-345" fmla="*/ 255383 w 560550"/>
              <a:gd name="connsiteY20-346" fmla="*/ 19328 h 493591"/>
              <a:gd name="connsiteX21-347" fmla="*/ 281371 w 560550"/>
              <a:gd name="connsiteY21-348" fmla="*/ 127 h 493591"/>
              <a:gd name="connsiteX22-349" fmla="*/ 282090 w 560550"/>
              <a:gd name="connsiteY22-350" fmla="*/ 0 h 493591"/>
              <a:gd name="connsiteX0-351" fmla="*/ 282090 w 560550"/>
              <a:gd name="connsiteY0-352" fmla="*/ 0 h 493591"/>
              <a:gd name="connsiteX1-353" fmla="*/ 307359 w 560550"/>
              <a:gd name="connsiteY1-354" fmla="*/ 19328 h 493591"/>
              <a:gd name="connsiteX2-355" fmla="*/ 322151 w 560550"/>
              <a:gd name="connsiteY2-356" fmla="*/ 46641 h 493591"/>
              <a:gd name="connsiteX3-357" fmla="*/ 426075 w 560550"/>
              <a:gd name="connsiteY3-358" fmla="*/ 252279 h 493591"/>
              <a:gd name="connsiteX4-359" fmla="*/ 549713 w 560550"/>
              <a:gd name="connsiteY4-360" fmla="*/ 442022 h 493591"/>
              <a:gd name="connsiteX5-361" fmla="*/ 553726 w 560550"/>
              <a:gd name="connsiteY5-362" fmla="*/ 448555 h 493591"/>
              <a:gd name="connsiteX6-363" fmla="*/ 557360 w 560550"/>
              <a:gd name="connsiteY6-364" fmla="*/ 480662 h 493591"/>
              <a:gd name="connsiteX7-365" fmla="*/ 557111 w 560550"/>
              <a:gd name="connsiteY7-366" fmla="*/ 481348 h 493591"/>
              <a:gd name="connsiteX8-367" fmla="*/ 527738 w 560550"/>
              <a:gd name="connsiteY8-368" fmla="*/ 493568 h 493591"/>
              <a:gd name="connsiteX9-369" fmla="*/ 496688 w 560550"/>
              <a:gd name="connsiteY9-370" fmla="*/ 492722 h 493591"/>
              <a:gd name="connsiteX10-371" fmla="*/ 266629 w 560550"/>
              <a:gd name="connsiteY10-372" fmla="*/ 479903 h 493591"/>
              <a:gd name="connsiteX11-373" fmla="*/ 40497 w 560550"/>
              <a:gd name="connsiteY11-374" fmla="*/ 492105 h 493591"/>
              <a:gd name="connsiteX12-375" fmla="*/ 32832 w 560550"/>
              <a:gd name="connsiteY12-376" fmla="*/ 492314 h 493591"/>
              <a:gd name="connsiteX13-377" fmla="*/ 3210 w 560550"/>
              <a:gd name="connsiteY13-378" fmla="*/ 479408 h 493591"/>
              <a:gd name="connsiteX14-379" fmla="*/ 2740 w 560550"/>
              <a:gd name="connsiteY14-380" fmla="*/ 478849 h 493591"/>
              <a:gd name="connsiteX15-381" fmla="*/ 6844 w 560550"/>
              <a:gd name="connsiteY15-382" fmla="*/ 447301 h 493591"/>
              <a:gd name="connsiteX16-383" fmla="*/ 23102 w 560550"/>
              <a:gd name="connsiteY16-384" fmla="*/ 420834 h 493591"/>
              <a:gd name="connsiteX17-385" fmla="*/ 149231 w 560550"/>
              <a:gd name="connsiteY17-386" fmla="*/ 228009 h 493591"/>
              <a:gd name="connsiteX18-387" fmla="*/ 251731 w 560550"/>
              <a:gd name="connsiteY18-388" fmla="*/ 26070 h 493591"/>
              <a:gd name="connsiteX19-389" fmla="*/ 255383 w 560550"/>
              <a:gd name="connsiteY19-390" fmla="*/ 19328 h 493591"/>
              <a:gd name="connsiteX20-391" fmla="*/ 281371 w 560550"/>
              <a:gd name="connsiteY20-392" fmla="*/ 127 h 493591"/>
              <a:gd name="connsiteX21-393" fmla="*/ 282090 w 560550"/>
              <a:gd name="connsiteY21-394" fmla="*/ 0 h 493591"/>
              <a:gd name="connsiteX0-395" fmla="*/ 282090 w 560550"/>
              <a:gd name="connsiteY0-396" fmla="*/ 0 h 493591"/>
              <a:gd name="connsiteX1-397" fmla="*/ 307359 w 560550"/>
              <a:gd name="connsiteY1-398" fmla="*/ 19328 h 493591"/>
              <a:gd name="connsiteX2-399" fmla="*/ 322151 w 560550"/>
              <a:gd name="connsiteY2-400" fmla="*/ 46641 h 493591"/>
              <a:gd name="connsiteX3-401" fmla="*/ 426075 w 560550"/>
              <a:gd name="connsiteY3-402" fmla="*/ 252279 h 493591"/>
              <a:gd name="connsiteX4-403" fmla="*/ 549713 w 560550"/>
              <a:gd name="connsiteY4-404" fmla="*/ 442022 h 493591"/>
              <a:gd name="connsiteX5-405" fmla="*/ 553726 w 560550"/>
              <a:gd name="connsiteY5-406" fmla="*/ 448555 h 493591"/>
              <a:gd name="connsiteX6-407" fmla="*/ 557360 w 560550"/>
              <a:gd name="connsiteY6-408" fmla="*/ 480662 h 493591"/>
              <a:gd name="connsiteX7-409" fmla="*/ 557111 w 560550"/>
              <a:gd name="connsiteY7-410" fmla="*/ 481348 h 493591"/>
              <a:gd name="connsiteX8-411" fmla="*/ 527738 w 560550"/>
              <a:gd name="connsiteY8-412" fmla="*/ 493568 h 493591"/>
              <a:gd name="connsiteX9-413" fmla="*/ 496688 w 560550"/>
              <a:gd name="connsiteY9-414" fmla="*/ 492722 h 493591"/>
              <a:gd name="connsiteX10-415" fmla="*/ 266629 w 560550"/>
              <a:gd name="connsiteY10-416" fmla="*/ 479903 h 493591"/>
              <a:gd name="connsiteX11-417" fmla="*/ 40497 w 560550"/>
              <a:gd name="connsiteY11-418" fmla="*/ 492105 h 493591"/>
              <a:gd name="connsiteX12-419" fmla="*/ 32832 w 560550"/>
              <a:gd name="connsiteY12-420" fmla="*/ 492314 h 493591"/>
              <a:gd name="connsiteX13-421" fmla="*/ 3210 w 560550"/>
              <a:gd name="connsiteY13-422" fmla="*/ 479408 h 493591"/>
              <a:gd name="connsiteX14-423" fmla="*/ 2740 w 560550"/>
              <a:gd name="connsiteY14-424" fmla="*/ 478849 h 493591"/>
              <a:gd name="connsiteX15-425" fmla="*/ 6844 w 560550"/>
              <a:gd name="connsiteY15-426" fmla="*/ 447301 h 493591"/>
              <a:gd name="connsiteX16-427" fmla="*/ 23102 w 560550"/>
              <a:gd name="connsiteY16-428" fmla="*/ 420834 h 493591"/>
              <a:gd name="connsiteX17-429" fmla="*/ 149231 w 560550"/>
              <a:gd name="connsiteY17-430" fmla="*/ 228009 h 493591"/>
              <a:gd name="connsiteX18-431" fmla="*/ 251731 w 560550"/>
              <a:gd name="connsiteY18-432" fmla="*/ 26070 h 493591"/>
              <a:gd name="connsiteX19-433" fmla="*/ 255383 w 560550"/>
              <a:gd name="connsiteY19-434" fmla="*/ 19328 h 493591"/>
              <a:gd name="connsiteX20-435" fmla="*/ 281371 w 560550"/>
              <a:gd name="connsiteY20-436" fmla="*/ 127 h 493591"/>
              <a:gd name="connsiteX21-437" fmla="*/ 282090 w 560550"/>
              <a:gd name="connsiteY21-438" fmla="*/ 0 h 493591"/>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 ang="0">
                <a:pos x="connsiteX9-19" y="connsiteY9-20"/>
              </a:cxn>
              <a:cxn ang="0">
                <a:pos x="connsiteX10-21" y="connsiteY10-22"/>
              </a:cxn>
              <a:cxn ang="0">
                <a:pos x="connsiteX11-23" y="connsiteY11-24"/>
              </a:cxn>
              <a:cxn ang="0">
                <a:pos x="connsiteX12-25" y="connsiteY12-26"/>
              </a:cxn>
              <a:cxn ang="0">
                <a:pos x="connsiteX13-27" y="connsiteY13-28"/>
              </a:cxn>
              <a:cxn ang="0">
                <a:pos x="connsiteX14-29" y="connsiteY14-30"/>
              </a:cxn>
              <a:cxn ang="0">
                <a:pos x="connsiteX15-31" y="connsiteY15-32"/>
              </a:cxn>
              <a:cxn ang="0">
                <a:pos x="connsiteX16-33" y="connsiteY16-34"/>
              </a:cxn>
              <a:cxn ang="0">
                <a:pos x="connsiteX17-35" y="connsiteY17-36"/>
              </a:cxn>
              <a:cxn ang="0">
                <a:pos x="connsiteX18-37" y="connsiteY18-38"/>
              </a:cxn>
              <a:cxn ang="0">
                <a:pos x="connsiteX19-39" y="connsiteY19-40"/>
              </a:cxn>
              <a:cxn ang="0">
                <a:pos x="connsiteX20-41" y="connsiteY20-42"/>
              </a:cxn>
              <a:cxn ang="0">
                <a:pos x="connsiteX21-43" y="connsiteY21-44"/>
              </a:cxn>
            </a:cxnLst>
            <a:rect l="l" t="t" r="r" b="b"/>
            <a:pathLst>
              <a:path w="560550" h="493591">
                <a:moveTo>
                  <a:pt x="282090" y="0"/>
                </a:moveTo>
                <a:cubicBezTo>
                  <a:pt x="291235" y="0"/>
                  <a:pt x="300381" y="6443"/>
                  <a:pt x="307359" y="19328"/>
                </a:cubicBezTo>
                <a:lnTo>
                  <a:pt x="322151" y="46641"/>
                </a:lnTo>
                <a:cubicBezTo>
                  <a:pt x="341937" y="85466"/>
                  <a:pt x="388148" y="186382"/>
                  <a:pt x="426075" y="252279"/>
                </a:cubicBezTo>
                <a:cubicBezTo>
                  <a:pt x="464002" y="318176"/>
                  <a:pt x="528438" y="409309"/>
                  <a:pt x="549713" y="442022"/>
                </a:cubicBezTo>
                <a:lnTo>
                  <a:pt x="553726" y="448555"/>
                </a:lnTo>
                <a:cubicBezTo>
                  <a:pt x="561598" y="461368"/>
                  <a:pt x="562451" y="472766"/>
                  <a:pt x="557360" y="480662"/>
                </a:cubicBezTo>
                <a:cubicBezTo>
                  <a:pt x="557347" y="480929"/>
                  <a:pt x="557231" y="481140"/>
                  <a:pt x="557111" y="481348"/>
                </a:cubicBezTo>
                <a:cubicBezTo>
                  <a:pt x="552538" y="489268"/>
                  <a:pt x="542386" y="493968"/>
                  <a:pt x="527738" y="493568"/>
                </a:cubicBezTo>
                <a:lnTo>
                  <a:pt x="496688" y="492722"/>
                </a:lnTo>
                <a:cubicBezTo>
                  <a:pt x="453170" y="490445"/>
                  <a:pt x="342661" y="480006"/>
                  <a:pt x="266629" y="479903"/>
                </a:cubicBezTo>
                <a:cubicBezTo>
                  <a:pt x="190597" y="479800"/>
                  <a:pt x="79463" y="490037"/>
                  <a:pt x="40497" y="492105"/>
                </a:cubicBezTo>
                <a:lnTo>
                  <a:pt x="32832" y="492314"/>
                </a:lnTo>
                <a:cubicBezTo>
                  <a:pt x="17800" y="492724"/>
                  <a:pt x="7502" y="487764"/>
                  <a:pt x="3210" y="479408"/>
                </a:cubicBezTo>
                <a:cubicBezTo>
                  <a:pt x="2985" y="479262"/>
                  <a:pt x="2860" y="479056"/>
                  <a:pt x="2740" y="478849"/>
                </a:cubicBezTo>
                <a:cubicBezTo>
                  <a:pt x="-1833" y="470928"/>
                  <a:pt x="-826" y="459787"/>
                  <a:pt x="6844" y="447301"/>
                </a:cubicBezTo>
                <a:lnTo>
                  <a:pt x="23102" y="420834"/>
                </a:lnTo>
                <a:cubicBezTo>
                  <a:pt x="46833" y="384285"/>
                  <a:pt x="111126" y="293803"/>
                  <a:pt x="149231" y="228009"/>
                </a:cubicBezTo>
                <a:cubicBezTo>
                  <a:pt x="187336" y="162215"/>
                  <a:pt x="234039" y="60850"/>
                  <a:pt x="251731" y="26070"/>
                </a:cubicBezTo>
                <a:lnTo>
                  <a:pt x="255383" y="19328"/>
                </a:lnTo>
                <a:cubicBezTo>
                  <a:pt x="262543" y="6104"/>
                  <a:pt x="271988" y="-334"/>
                  <a:pt x="281371" y="127"/>
                </a:cubicBezTo>
                <a:cubicBezTo>
                  <a:pt x="281609" y="5"/>
                  <a:pt x="281850" y="0"/>
                  <a:pt x="282090" y="0"/>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buFontTx/>
              <a:buNone/>
              <a:defRPr/>
            </a:pPr>
            <a:endParaRPr lang="zh-CN" altLang="en-US" noProof="1">
              <a:solidFill>
                <a:srgbClr val="FFFFFF"/>
              </a:solidFill>
              <a:latin typeface="黑体" panose="02010609060101010101" pitchFamily="49" charset="-122"/>
              <a:ea typeface="黑体" panose="02010609060101010101" pitchFamily="49" charset="-122"/>
              <a:cs typeface="Arial" panose="02080604020202020204" pitchFamily="34" charset="0"/>
            </a:endParaRPr>
          </a:p>
        </p:txBody>
      </p:sp>
      <p:sp>
        <p:nvSpPr>
          <p:cNvPr id="7" name="KSO_Shape"/>
          <p:cNvSpPr/>
          <p:nvPr>
            <p:custDataLst>
              <p:tags r:id="rId5"/>
            </p:custDataLst>
          </p:nvPr>
        </p:nvSpPr>
        <p:spPr>
          <a:xfrm rot="7226800">
            <a:off x="745332" y="535781"/>
            <a:ext cx="88900" cy="77787"/>
          </a:xfrm>
          <a:custGeom>
            <a:avLst/>
            <a:gdLst>
              <a:gd name="connsiteX0" fmla="*/ 282090 w 560550"/>
              <a:gd name="connsiteY0" fmla="*/ 0 h 493591"/>
              <a:gd name="connsiteX1" fmla="*/ 307359 w 560550"/>
              <a:gd name="connsiteY1" fmla="*/ 19328 h 493591"/>
              <a:gd name="connsiteX2" fmla="*/ 322151 w 560550"/>
              <a:gd name="connsiteY2" fmla="*/ 46641 h 493591"/>
              <a:gd name="connsiteX3" fmla="*/ 422483 w 560550"/>
              <a:gd name="connsiteY3" fmla="*/ 244308 h 493591"/>
              <a:gd name="connsiteX4" fmla="*/ 421839 w 560550"/>
              <a:gd name="connsiteY4" fmla="*/ 243943 h 493591"/>
              <a:gd name="connsiteX5" fmla="*/ 426075 w 560550"/>
              <a:gd name="connsiteY5" fmla="*/ 252279 h 493591"/>
              <a:gd name="connsiteX6" fmla="*/ 549713 w 560550"/>
              <a:gd name="connsiteY6" fmla="*/ 442022 h 493591"/>
              <a:gd name="connsiteX7" fmla="*/ 553726 w 560550"/>
              <a:gd name="connsiteY7" fmla="*/ 448555 h 493591"/>
              <a:gd name="connsiteX8" fmla="*/ 557360 w 560550"/>
              <a:gd name="connsiteY8" fmla="*/ 480662 h 493591"/>
              <a:gd name="connsiteX9" fmla="*/ 557111 w 560550"/>
              <a:gd name="connsiteY9" fmla="*/ 481348 h 493591"/>
              <a:gd name="connsiteX10" fmla="*/ 527738 w 560550"/>
              <a:gd name="connsiteY10" fmla="*/ 493568 h 493591"/>
              <a:gd name="connsiteX11" fmla="*/ 496688 w 560550"/>
              <a:gd name="connsiteY11" fmla="*/ 492722 h 493591"/>
              <a:gd name="connsiteX12" fmla="*/ 275338 w 560550"/>
              <a:gd name="connsiteY12" fmla="*/ 480778 h 493591"/>
              <a:gd name="connsiteX13" fmla="*/ 275975 w 560550"/>
              <a:gd name="connsiteY13" fmla="*/ 480403 h 493591"/>
              <a:gd name="connsiteX14" fmla="*/ 266629 w 560550"/>
              <a:gd name="connsiteY14" fmla="*/ 479903 h 493591"/>
              <a:gd name="connsiteX15" fmla="*/ 40497 w 560550"/>
              <a:gd name="connsiteY15" fmla="*/ 492105 h 493591"/>
              <a:gd name="connsiteX16" fmla="*/ 32832 w 560550"/>
              <a:gd name="connsiteY16" fmla="*/ 492314 h 493591"/>
              <a:gd name="connsiteX17" fmla="*/ 3210 w 560550"/>
              <a:gd name="connsiteY17" fmla="*/ 479408 h 493591"/>
              <a:gd name="connsiteX18" fmla="*/ 2740 w 560550"/>
              <a:gd name="connsiteY18" fmla="*/ 478849 h 493591"/>
              <a:gd name="connsiteX19" fmla="*/ 6844 w 560550"/>
              <a:gd name="connsiteY19" fmla="*/ 447301 h 493591"/>
              <a:gd name="connsiteX20" fmla="*/ 23102 w 560550"/>
              <a:gd name="connsiteY20" fmla="*/ 420834 h 493591"/>
              <a:gd name="connsiteX21" fmla="*/ 144121 w 560550"/>
              <a:gd name="connsiteY21" fmla="*/ 235111 h 493591"/>
              <a:gd name="connsiteX22" fmla="*/ 144127 w 560550"/>
              <a:gd name="connsiteY22" fmla="*/ 235851 h 493591"/>
              <a:gd name="connsiteX23" fmla="*/ 149231 w 560550"/>
              <a:gd name="connsiteY23" fmla="*/ 228009 h 493591"/>
              <a:gd name="connsiteX24" fmla="*/ 251731 w 560550"/>
              <a:gd name="connsiteY24" fmla="*/ 26070 h 493591"/>
              <a:gd name="connsiteX25" fmla="*/ 255383 w 560550"/>
              <a:gd name="connsiteY25" fmla="*/ 19328 h 493591"/>
              <a:gd name="connsiteX26" fmla="*/ 281371 w 560550"/>
              <a:gd name="connsiteY26" fmla="*/ 127 h 493591"/>
              <a:gd name="connsiteX27" fmla="*/ 282090 w 560550"/>
              <a:gd name="connsiteY27" fmla="*/ 0 h 493591"/>
              <a:gd name="connsiteX0-1" fmla="*/ 282090 w 560550"/>
              <a:gd name="connsiteY0-2" fmla="*/ 0 h 493591"/>
              <a:gd name="connsiteX1-3" fmla="*/ 307359 w 560550"/>
              <a:gd name="connsiteY1-4" fmla="*/ 19328 h 493591"/>
              <a:gd name="connsiteX2-5" fmla="*/ 322151 w 560550"/>
              <a:gd name="connsiteY2-6" fmla="*/ 46641 h 493591"/>
              <a:gd name="connsiteX3-7" fmla="*/ 422483 w 560550"/>
              <a:gd name="connsiteY3-8" fmla="*/ 244308 h 493591"/>
              <a:gd name="connsiteX4-9" fmla="*/ 426075 w 560550"/>
              <a:gd name="connsiteY4-10" fmla="*/ 252279 h 493591"/>
              <a:gd name="connsiteX5-11" fmla="*/ 549713 w 560550"/>
              <a:gd name="connsiteY5-12" fmla="*/ 442022 h 493591"/>
              <a:gd name="connsiteX6-13" fmla="*/ 553726 w 560550"/>
              <a:gd name="connsiteY6-14" fmla="*/ 448555 h 493591"/>
              <a:gd name="connsiteX7-15" fmla="*/ 557360 w 560550"/>
              <a:gd name="connsiteY7-16" fmla="*/ 480662 h 493591"/>
              <a:gd name="connsiteX8-17" fmla="*/ 557111 w 560550"/>
              <a:gd name="connsiteY8-18" fmla="*/ 481348 h 493591"/>
              <a:gd name="connsiteX9-19" fmla="*/ 527738 w 560550"/>
              <a:gd name="connsiteY9-20" fmla="*/ 493568 h 493591"/>
              <a:gd name="connsiteX10-21" fmla="*/ 496688 w 560550"/>
              <a:gd name="connsiteY10-22" fmla="*/ 492722 h 493591"/>
              <a:gd name="connsiteX11-23" fmla="*/ 275338 w 560550"/>
              <a:gd name="connsiteY11-24" fmla="*/ 480778 h 493591"/>
              <a:gd name="connsiteX12-25" fmla="*/ 275975 w 560550"/>
              <a:gd name="connsiteY12-26" fmla="*/ 480403 h 493591"/>
              <a:gd name="connsiteX13-27" fmla="*/ 266629 w 560550"/>
              <a:gd name="connsiteY13-28" fmla="*/ 479903 h 493591"/>
              <a:gd name="connsiteX14-29" fmla="*/ 40497 w 560550"/>
              <a:gd name="connsiteY14-30" fmla="*/ 492105 h 493591"/>
              <a:gd name="connsiteX15-31" fmla="*/ 32832 w 560550"/>
              <a:gd name="connsiteY15-32" fmla="*/ 492314 h 493591"/>
              <a:gd name="connsiteX16-33" fmla="*/ 3210 w 560550"/>
              <a:gd name="connsiteY16-34" fmla="*/ 479408 h 493591"/>
              <a:gd name="connsiteX17-35" fmla="*/ 2740 w 560550"/>
              <a:gd name="connsiteY17-36" fmla="*/ 478849 h 493591"/>
              <a:gd name="connsiteX18-37" fmla="*/ 6844 w 560550"/>
              <a:gd name="connsiteY18-38" fmla="*/ 447301 h 493591"/>
              <a:gd name="connsiteX19-39" fmla="*/ 23102 w 560550"/>
              <a:gd name="connsiteY19-40" fmla="*/ 420834 h 493591"/>
              <a:gd name="connsiteX20-41" fmla="*/ 144121 w 560550"/>
              <a:gd name="connsiteY20-42" fmla="*/ 235111 h 493591"/>
              <a:gd name="connsiteX21-43" fmla="*/ 144127 w 560550"/>
              <a:gd name="connsiteY21-44" fmla="*/ 235851 h 493591"/>
              <a:gd name="connsiteX22-45" fmla="*/ 149231 w 560550"/>
              <a:gd name="connsiteY22-46" fmla="*/ 228009 h 493591"/>
              <a:gd name="connsiteX23-47" fmla="*/ 251731 w 560550"/>
              <a:gd name="connsiteY23-48" fmla="*/ 26070 h 493591"/>
              <a:gd name="connsiteX24-49" fmla="*/ 255383 w 560550"/>
              <a:gd name="connsiteY24-50" fmla="*/ 19328 h 493591"/>
              <a:gd name="connsiteX25-51" fmla="*/ 281371 w 560550"/>
              <a:gd name="connsiteY25-52" fmla="*/ 127 h 493591"/>
              <a:gd name="connsiteX26-53" fmla="*/ 282090 w 560550"/>
              <a:gd name="connsiteY26-54" fmla="*/ 0 h 493591"/>
              <a:gd name="connsiteX0-55" fmla="*/ 282090 w 560550"/>
              <a:gd name="connsiteY0-56" fmla="*/ 0 h 493591"/>
              <a:gd name="connsiteX1-57" fmla="*/ 307359 w 560550"/>
              <a:gd name="connsiteY1-58" fmla="*/ 19328 h 493591"/>
              <a:gd name="connsiteX2-59" fmla="*/ 322151 w 560550"/>
              <a:gd name="connsiteY2-60" fmla="*/ 46641 h 493591"/>
              <a:gd name="connsiteX3-61" fmla="*/ 426075 w 560550"/>
              <a:gd name="connsiteY3-62" fmla="*/ 252279 h 493591"/>
              <a:gd name="connsiteX4-63" fmla="*/ 549713 w 560550"/>
              <a:gd name="connsiteY4-64" fmla="*/ 442022 h 493591"/>
              <a:gd name="connsiteX5-65" fmla="*/ 553726 w 560550"/>
              <a:gd name="connsiteY5-66" fmla="*/ 448555 h 493591"/>
              <a:gd name="connsiteX6-67" fmla="*/ 557360 w 560550"/>
              <a:gd name="connsiteY6-68" fmla="*/ 480662 h 493591"/>
              <a:gd name="connsiteX7-69" fmla="*/ 557111 w 560550"/>
              <a:gd name="connsiteY7-70" fmla="*/ 481348 h 493591"/>
              <a:gd name="connsiteX8-71" fmla="*/ 527738 w 560550"/>
              <a:gd name="connsiteY8-72" fmla="*/ 493568 h 493591"/>
              <a:gd name="connsiteX9-73" fmla="*/ 496688 w 560550"/>
              <a:gd name="connsiteY9-74" fmla="*/ 492722 h 493591"/>
              <a:gd name="connsiteX10-75" fmla="*/ 275338 w 560550"/>
              <a:gd name="connsiteY10-76" fmla="*/ 480778 h 493591"/>
              <a:gd name="connsiteX11-77" fmla="*/ 275975 w 560550"/>
              <a:gd name="connsiteY11-78" fmla="*/ 480403 h 493591"/>
              <a:gd name="connsiteX12-79" fmla="*/ 266629 w 560550"/>
              <a:gd name="connsiteY12-80" fmla="*/ 479903 h 493591"/>
              <a:gd name="connsiteX13-81" fmla="*/ 40497 w 560550"/>
              <a:gd name="connsiteY13-82" fmla="*/ 492105 h 493591"/>
              <a:gd name="connsiteX14-83" fmla="*/ 32832 w 560550"/>
              <a:gd name="connsiteY14-84" fmla="*/ 492314 h 493591"/>
              <a:gd name="connsiteX15-85" fmla="*/ 3210 w 560550"/>
              <a:gd name="connsiteY15-86" fmla="*/ 479408 h 493591"/>
              <a:gd name="connsiteX16-87" fmla="*/ 2740 w 560550"/>
              <a:gd name="connsiteY16-88" fmla="*/ 478849 h 493591"/>
              <a:gd name="connsiteX17-89" fmla="*/ 6844 w 560550"/>
              <a:gd name="connsiteY17-90" fmla="*/ 447301 h 493591"/>
              <a:gd name="connsiteX18-91" fmla="*/ 23102 w 560550"/>
              <a:gd name="connsiteY18-92" fmla="*/ 420834 h 493591"/>
              <a:gd name="connsiteX19-93" fmla="*/ 144121 w 560550"/>
              <a:gd name="connsiteY19-94" fmla="*/ 235111 h 493591"/>
              <a:gd name="connsiteX20-95" fmla="*/ 144127 w 560550"/>
              <a:gd name="connsiteY20-96" fmla="*/ 235851 h 493591"/>
              <a:gd name="connsiteX21-97" fmla="*/ 149231 w 560550"/>
              <a:gd name="connsiteY21-98" fmla="*/ 228009 h 493591"/>
              <a:gd name="connsiteX22-99" fmla="*/ 251731 w 560550"/>
              <a:gd name="connsiteY22-100" fmla="*/ 26070 h 493591"/>
              <a:gd name="connsiteX23-101" fmla="*/ 255383 w 560550"/>
              <a:gd name="connsiteY23-102" fmla="*/ 19328 h 493591"/>
              <a:gd name="connsiteX24-103" fmla="*/ 281371 w 560550"/>
              <a:gd name="connsiteY24-104" fmla="*/ 127 h 493591"/>
              <a:gd name="connsiteX25-105" fmla="*/ 282090 w 560550"/>
              <a:gd name="connsiteY25-106" fmla="*/ 0 h 493591"/>
              <a:gd name="connsiteX0-107" fmla="*/ 282090 w 560550"/>
              <a:gd name="connsiteY0-108" fmla="*/ 0 h 493591"/>
              <a:gd name="connsiteX1-109" fmla="*/ 307359 w 560550"/>
              <a:gd name="connsiteY1-110" fmla="*/ 19328 h 493591"/>
              <a:gd name="connsiteX2-111" fmla="*/ 322151 w 560550"/>
              <a:gd name="connsiteY2-112" fmla="*/ 46641 h 493591"/>
              <a:gd name="connsiteX3-113" fmla="*/ 426075 w 560550"/>
              <a:gd name="connsiteY3-114" fmla="*/ 252279 h 493591"/>
              <a:gd name="connsiteX4-115" fmla="*/ 549713 w 560550"/>
              <a:gd name="connsiteY4-116" fmla="*/ 442022 h 493591"/>
              <a:gd name="connsiteX5-117" fmla="*/ 553726 w 560550"/>
              <a:gd name="connsiteY5-118" fmla="*/ 448555 h 493591"/>
              <a:gd name="connsiteX6-119" fmla="*/ 557360 w 560550"/>
              <a:gd name="connsiteY6-120" fmla="*/ 480662 h 493591"/>
              <a:gd name="connsiteX7-121" fmla="*/ 557111 w 560550"/>
              <a:gd name="connsiteY7-122" fmla="*/ 481348 h 493591"/>
              <a:gd name="connsiteX8-123" fmla="*/ 527738 w 560550"/>
              <a:gd name="connsiteY8-124" fmla="*/ 493568 h 493591"/>
              <a:gd name="connsiteX9-125" fmla="*/ 496688 w 560550"/>
              <a:gd name="connsiteY9-126" fmla="*/ 492722 h 493591"/>
              <a:gd name="connsiteX10-127" fmla="*/ 275338 w 560550"/>
              <a:gd name="connsiteY10-128" fmla="*/ 480778 h 493591"/>
              <a:gd name="connsiteX11-129" fmla="*/ 275975 w 560550"/>
              <a:gd name="connsiteY11-130" fmla="*/ 480403 h 493591"/>
              <a:gd name="connsiteX12-131" fmla="*/ 266629 w 560550"/>
              <a:gd name="connsiteY12-132" fmla="*/ 479903 h 493591"/>
              <a:gd name="connsiteX13-133" fmla="*/ 40497 w 560550"/>
              <a:gd name="connsiteY13-134" fmla="*/ 492105 h 493591"/>
              <a:gd name="connsiteX14-135" fmla="*/ 32832 w 560550"/>
              <a:gd name="connsiteY14-136" fmla="*/ 492314 h 493591"/>
              <a:gd name="connsiteX15-137" fmla="*/ 3210 w 560550"/>
              <a:gd name="connsiteY15-138" fmla="*/ 479408 h 493591"/>
              <a:gd name="connsiteX16-139" fmla="*/ 2740 w 560550"/>
              <a:gd name="connsiteY16-140" fmla="*/ 478849 h 493591"/>
              <a:gd name="connsiteX17-141" fmla="*/ 6844 w 560550"/>
              <a:gd name="connsiteY17-142" fmla="*/ 447301 h 493591"/>
              <a:gd name="connsiteX18-143" fmla="*/ 23102 w 560550"/>
              <a:gd name="connsiteY18-144" fmla="*/ 420834 h 493591"/>
              <a:gd name="connsiteX19-145" fmla="*/ 144121 w 560550"/>
              <a:gd name="connsiteY19-146" fmla="*/ 235111 h 493591"/>
              <a:gd name="connsiteX20-147" fmla="*/ 144127 w 560550"/>
              <a:gd name="connsiteY20-148" fmla="*/ 235851 h 493591"/>
              <a:gd name="connsiteX21-149" fmla="*/ 149231 w 560550"/>
              <a:gd name="connsiteY21-150" fmla="*/ 228009 h 493591"/>
              <a:gd name="connsiteX22-151" fmla="*/ 251731 w 560550"/>
              <a:gd name="connsiteY22-152" fmla="*/ 26070 h 493591"/>
              <a:gd name="connsiteX23-153" fmla="*/ 255383 w 560550"/>
              <a:gd name="connsiteY23-154" fmla="*/ 19328 h 493591"/>
              <a:gd name="connsiteX24-155" fmla="*/ 281371 w 560550"/>
              <a:gd name="connsiteY24-156" fmla="*/ 127 h 493591"/>
              <a:gd name="connsiteX25-157" fmla="*/ 282090 w 560550"/>
              <a:gd name="connsiteY25-158" fmla="*/ 0 h 493591"/>
              <a:gd name="connsiteX0-159" fmla="*/ 282090 w 560550"/>
              <a:gd name="connsiteY0-160" fmla="*/ 0 h 493591"/>
              <a:gd name="connsiteX1-161" fmla="*/ 307359 w 560550"/>
              <a:gd name="connsiteY1-162" fmla="*/ 19328 h 493591"/>
              <a:gd name="connsiteX2-163" fmla="*/ 322151 w 560550"/>
              <a:gd name="connsiteY2-164" fmla="*/ 46641 h 493591"/>
              <a:gd name="connsiteX3-165" fmla="*/ 426075 w 560550"/>
              <a:gd name="connsiteY3-166" fmla="*/ 252279 h 493591"/>
              <a:gd name="connsiteX4-167" fmla="*/ 549713 w 560550"/>
              <a:gd name="connsiteY4-168" fmla="*/ 442022 h 493591"/>
              <a:gd name="connsiteX5-169" fmla="*/ 553726 w 560550"/>
              <a:gd name="connsiteY5-170" fmla="*/ 448555 h 493591"/>
              <a:gd name="connsiteX6-171" fmla="*/ 557360 w 560550"/>
              <a:gd name="connsiteY6-172" fmla="*/ 480662 h 493591"/>
              <a:gd name="connsiteX7-173" fmla="*/ 557111 w 560550"/>
              <a:gd name="connsiteY7-174" fmla="*/ 481348 h 493591"/>
              <a:gd name="connsiteX8-175" fmla="*/ 527738 w 560550"/>
              <a:gd name="connsiteY8-176" fmla="*/ 493568 h 493591"/>
              <a:gd name="connsiteX9-177" fmla="*/ 496688 w 560550"/>
              <a:gd name="connsiteY9-178" fmla="*/ 492722 h 493591"/>
              <a:gd name="connsiteX10-179" fmla="*/ 275338 w 560550"/>
              <a:gd name="connsiteY10-180" fmla="*/ 480778 h 493591"/>
              <a:gd name="connsiteX11-181" fmla="*/ 275975 w 560550"/>
              <a:gd name="connsiteY11-182" fmla="*/ 480403 h 493591"/>
              <a:gd name="connsiteX12-183" fmla="*/ 266629 w 560550"/>
              <a:gd name="connsiteY12-184" fmla="*/ 479903 h 493591"/>
              <a:gd name="connsiteX13-185" fmla="*/ 40497 w 560550"/>
              <a:gd name="connsiteY13-186" fmla="*/ 492105 h 493591"/>
              <a:gd name="connsiteX14-187" fmla="*/ 32832 w 560550"/>
              <a:gd name="connsiteY14-188" fmla="*/ 492314 h 493591"/>
              <a:gd name="connsiteX15-189" fmla="*/ 3210 w 560550"/>
              <a:gd name="connsiteY15-190" fmla="*/ 479408 h 493591"/>
              <a:gd name="connsiteX16-191" fmla="*/ 2740 w 560550"/>
              <a:gd name="connsiteY16-192" fmla="*/ 478849 h 493591"/>
              <a:gd name="connsiteX17-193" fmla="*/ 6844 w 560550"/>
              <a:gd name="connsiteY17-194" fmla="*/ 447301 h 493591"/>
              <a:gd name="connsiteX18-195" fmla="*/ 23102 w 560550"/>
              <a:gd name="connsiteY18-196" fmla="*/ 420834 h 493591"/>
              <a:gd name="connsiteX19-197" fmla="*/ 144121 w 560550"/>
              <a:gd name="connsiteY19-198" fmla="*/ 235111 h 493591"/>
              <a:gd name="connsiteX20-199" fmla="*/ 149231 w 560550"/>
              <a:gd name="connsiteY20-200" fmla="*/ 228009 h 493591"/>
              <a:gd name="connsiteX21-201" fmla="*/ 251731 w 560550"/>
              <a:gd name="connsiteY21-202" fmla="*/ 26070 h 493591"/>
              <a:gd name="connsiteX22-203" fmla="*/ 255383 w 560550"/>
              <a:gd name="connsiteY22-204" fmla="*/ 19328 h 493591"/>
              <a:gd name="connsiteX23-205" fmla="*/ 281371 w 560550"/>
              <a:gd name="connsiteY23-206" fmla="*/ 127 h 493591"/>
              <a:gd name="connsiteX24-207" fmla="*/ 282090 w 560550"/>
              <a:gd name="connsiteY24-208" fmla="*/ 0 h 493591"/>
              <a:gd name="connsiteX0-209" fmla="*/ 282090 w 560550"/>
              <a:gd name="connsiteY0-210" fmla="*/ 0 h 493591"/>
              <a:gd name="connsiteX1-211" fmla="*/ 307359 w 560550"/>
              <a:gd name="connsiteY1-212" fmla="*/ 19328 h 493591"/>
              <a:gd name="connsiteX2-213" fmla="*/ 322151 w 560550"/>
              <a:gd name="connsiteY2-214" fmla="*/ 46641 h 493591"/>
              <a:gd name="connsiteX3-215" fmla="*/ 426075 w 560550"/>
              <a:gd name="connsiteY3-216" fmla="*/ 252279 h 493591"/>
              <a:gd name="connsiteX4-217" fmla="*/ 549713 w 560550"/>
              <a:gd name="connsiteY4-218" fmla="*/ 442022 h 493591"/>
              <a:gd name="connsiteX5-219" fmla="*/ 553726 w 560550"/>
              <a:gd name="connsiteY5-220" fmla="*/ 448555 h 493591"/>
              <a:gd name="connsiteX6-221" fmla="*/ 557360 w 560550"/>
              <a:gd name="connsiteY6-222" fmla="*/ 480662 h 493591"/>
              <a:gd name="connsiteX7-223" fmla="*/ 557111 w 560550"/>
              <a:gd name="connsiteY7-224" fmla="*/ 481348 h 493591"/>
              <a:gd name="connsiteX8-225" fmla="*/ 527738 w 560550"/>
              <a:gd name="connsiteY8-226" fmla="*/ 493568 h 493591"/>
              <a:gd name="connsiteX9-227" fmla="*/ 496688 w 560550"/>
              <a:gd name="connsiteY9-228" fmla="*/ 492722 h 493591"/>
              <a:gd name="connsiteX10-229" fmla="*/ 275338 w 560550"/>
              <a:gd name="connsiteY10-230" fmla="*/ 480778 h 493591"/>
              <a:gd name="connsiteX11-231" fmla="*/ 275975 w 560550"/>
              <a:gd name="connsiteY11-232" fmla="*/ 480403 h 493591"/>
              <a:gd name="connsiteX12-233" fmla="*/ 266629 w 560550"/>
              <a:gd name="connsiteY12-234" fmla="*/ 479903 h 493591"/>
              <a:gd name="connsiteX13-235" fmla="*/ 40497 w 560550"/>
              <a:gd name="connsiteY13-236" fmla="*/ 492105 h 493591"/>
              <a:gd name="connsiteX14-237" fmla="*/ 32832 w 560550"/>
              <a:gd name="connsiteY14-238" fmla="*/ 492314 h 493591"/>
              <a:gd name="connsiteX15-239" fmla="*/ 3210 w 560550"/>
              <a:gd name="connsiteY15-240" fmla="*/ 479408 h 493591"/>
              <a:gd name="connsiteX16-241" fmla="*/ 2740 w 560550"/>
              <a:gd name="connsiteY16-242" fmla="*/ 478849 h 493591"/>
              <a:gd name="connsiteX17-243" fmla="*/ 6844 w 560550"/>
              <a:gd name="connsiteY17-244" fmla="*/ 447301 h 493591"/>
              <a:gd name="connsiteX18-245" fmla="*/ 23102 w 560550"/>
              <a:gd name="connsiteY18-246" fmla="*/ 420834 h 493591"/>
              <a:gd name="connsiteX19-247" fmla="*/ 149231 w 560550"/>
              <a:gd name="connsiteY19-248" fmla="*/ 228009 h 493591"/>
              <a:gd name="connsiteX20-249" fmla="*/ 251731 w 560550"/>
              <a:gd name="connsiteY20-250" fmla="*/ 26070 h 493591"/>
              <a:gd name="connsiteX21-251" fmla="*/ 255383 w 560550"/>
              <a:gd name="connsiteY21-252" fmla="*/ 19328 h 493591"/>
              <a:gd name="connsiteX22-253" fmla="*/ 281371 w 560550"/>
              <a:gd name="connsiteY22-254" fmla="*/ 127 h 493591"/>
              <a:gd name="connsiteX23-255" fmla="*/ 282090 w 560550"/>
              <a:gd name="connsiteY23-256" fmla="*/ 0 h 493591"/>
              <a:gd name="connsiteX0-257" fmla="*/ 282090 w 560550"/>
              <a:gd name="connsiteY0-258" fmla="*/ 0 h 493591"/>
              <a:gd name="connsiteX1-259" fmla="*/ 307359 w 560550"/>
              <a:gd name="connsiteY1-260" fmla="*/ 19328 h 493591"/>
              <a:gd name="connsiteX2-261" fmla="*/ 322151 w 560550"/>
              <a:gd name="connsiteY2-262" fmla="*/ 46641 h 493591"/>
              <a:gd name="connsiteX3-263" fmla="*/ 426075 w 560550"/>
              <a:gd name="connsiteY3-264" fmla="*/ 252279 h 493591"/>
              <a:gd name="connsiteX4-265" fmla="*/ 549713 w 560550"/>
              <a:gd name="connsiteY4-266" fmla="*/ 442022 h 493591"/>
              <a:gd name="connsiteX5-267" fmla="*/ 553726 w 560550"/>
              <a:gd name="connsiteY5-268" fmla="*/ 448555 h 493591"/>
              <a:gd name="connsiteX6-269" fmla="*/ 557360 w 560550"/>
              <a:gd name="connsiteY6-270" fmla="*/ 480662 h 493591"/>
              <a:gd name="connsiteX7-271" fmla="*/ 557111 w 560550"/>
              <a:gd name="connsiteY7-272" fmla="*/ 481348 h 493591"/>
              <a:gd name="connsiteX8-273" fmla="*/ 527738 w 560550"/>
              <a:gd name="connsiteY8-274" fmla="*/ 493568 h 493591"/>
              <a:gd name="connsiteX9-275" fmla="*/ 496688 w 560550"/>
              <a:gd name="connsiteY9-276" fmla="*/ 492722 h 493591"/>
              <a:gd name="connsiteX10-277" fmla="*/ 275338 w 560550"/>
              <a:gd name="connsiteY10-278" fmla="*/ 480778 h 493591"/>
              <a:gd name="connsiteX11-279" fmla="*/ 275975 w 560550"/>
              <a:gd name="connsiteY11-280" fmla="*/ 480403 h 493591"/>
              <a:gd name="connsiteX12-281" fmla="*/ 266629 w 560550"/>
              <a:gd name="connsiteY12-282" fmla="*/ 479903 h 493591"/>
              <a:gd name="connsiteX13-283" fmla="*/ 40497 w 560550"/>
              <a:gd name="connsiteY13-284" fmla="*/ 492105 h 493591"/>
              <a:gd name="connsiteX14-285" fmla="*/ 32832 w 560550"/>
              <a:gd name="connsiteY14-286" fmla="*/ 492314 h 493591"/>
              <a:gd name="connsiteX15-287" fmla="*/ 3210 w 560550"/>
              <a:gd name="connsiteY15-288" fmla="*/ 479408 h 493591"/>
              <a:gd name="connsiteX16-289" fmla="*/ 2740 w 560550"/>
              <a:gd name="connsiteY16-290" fmla="*/ 478849 h 493591"/>
              <a:gd name="connsiteX17-291" fmla="*/ 6844 w 560550"/>
              <a:gd name="connsiteY17-292" fmla="*/ 447301 h 493591"/>
              <a:gd name="connsiteX18-293" fmla="*/ 23102 w 560550"/>
              <a:gd name="connsiteY18-294" fmla="*/ 420834 h 493591"/>
              <a:gd name="connsiteX19-295" fmla="*/ 149231 w 560550"/>
              <a:gd name="connsiteY19-296" fmla="*/ 228009 h 493591"/>
              <a:gd name="connsiteX20-297" fmla="*/ 251731 w 560550"/>
              <a:gd name="connsiteY20-298" fmla="*/ 26070 h 493591"/>
              <a:gd name="connsiteX21-299" fmla="*/ 255383 w 560550"/>
              <a:gd name="connsiteY21-300" fmla="*/ 19328 h 493591"/>
              <a:gd name="connsiteX22-301" fmla="*/ 281371 w 560550"/>
              <a:gd name="connsiteY22-302" fmla="*/ 127 h 493591"/>
              <a:gd name="connsiteX23-303" fmla="*/ 282090 w 560550"/>
              <a:gd name="connsiteY23-304" fmla="*/ 0 h 493591"/>
              <a:gd name="connsiteX0-305" fmla="*/ 282090 w 560550"/>
              <a:gd name="connsiteY0-306" fmla="*/ 0 h 493591"/>
              <a:gd name="connsiteX1-307" fmla="*/ 307359 w 560550"/>
              <a:gd name="connsiteY1-308" fmla="*/ 19328 h 493591"/>
              <a:gd name="connsiteX2-309" fmla="*/ 322151 w 560550"/>
              <a:gd name="connsiteY2-310" fmla="*/ 46641 h 493591"/>
              <a:gd name="connsiteX3-311" fmla="*/ 426075 w 560550"/>
              <a:gd name="connsiteY3-312" fmla="*/ 252279 h 493591"/>
              <a:gd name="connsiteX4-313" fmla="*/ 549713 w 560550"/>
              <a:gd name="connsiteY4-314" fmla="*/ 442022 h 493591"/>
              <a:gd name="connsiteX5-315" fmla="*/ 553726 w 560550"/>
              <a:gd name="connsiteY5-316" fmla="*/ 448555 h 493591"/>
              <a:gd name="connsiteX6-317" fmla="*/ 557360 w 560550"/>
              <a:gd name="connsiteY6-318" fmla="*/ 480662 h 493591"/>
              <a:gd name="connsiteX7-319" fmla="*/ 557111 w 560550"/>
              <a:gd name="connsiteY7-320" fmla="*/ 481348 h 493591"/>
              <a:gd name="connsiteX8-321" fmla="*/ 527738 w 560550"/>
              <a:gd name="connsiteY8-322" fmla="*/ 493568 h 493591"/>
              <a:gd name="connsiteX9-323" fmla="*/ 496688 w 560550"/>
              <a:gd name="connsiteY9-324" fmla="*/ 492722 h 493591"/>
              <a:gd name="connsiteX10-325" fmla="*/ 275338 w 560550"/>
              <a:gd name="connsiteY10-326" fmla="*/ 480778 h 493591"/>
              <a:gd name="connsiteX11-327" fmla="*/ 266629 w 560550"/>
              <a:gd name="connsiteY11-328" fmla="*/ 479903 h 493591"/>
              <a:gd name="connsiteX12-329" fmla="*/ 40497 w 560550"/>
              <a:gd name="connsiteY12-330" fmla="*/ 492105 h 493591"/>
              <a:gd name="connsiteX13-331" fmla="*/ 32832 w 560550"/>
              <a:gd name="connsiteY13-332" fmla="*/ 492314 h 493591"/>
              <a:gd name="connsiteX14-333" fmla="*/ 3210 w 560550"/>
              <a:gd name="connsiteY14-334" fmla="*/ 479408 h 493591"/>
              <a:gd name="connsiteX15-335" fmla="*/ 2740 w 560550"/>
              <a:gd name="connsiteY15-336" fmla="*/ 478849 h 493591"/>
              <a:gd name="connsiteX16-337" fmla="*/ 6844 w 560550"/>
              <a:gd name="connsiteY16-338" fmla="*/ 447301 h 493591"/>
              <a:gd name="connsiteX17-339" fmla="*/ 23102 w 560550"/>
              <a:gd name="connsiteY17-340" fmla="*/ 420834 h 493591"/>
              <a:gd name="connsiteX18-341" fmla="*/ 149231 w 560550"/>
              <a:gd name="connsiteY18-342" fmla="*/ 228009 h 493591"/>
              <a:gd name="connsiteX19-343" fmla="*/ 251731 w 560550"/>
              <a:gd name="connsiteY19-344" fmla="*/ 26070 h 493591"/>
              <a:gd name="connsiteX20-345" fmla="*/ 255383 w 560550"/>
              <a:gd name="connsiteY20-346" fmla="*/ 19328 h 493591"/>
              <a:gd name="connsiteX21-347" fmla="*/ 281371 w 560550"/>
              <a:gd name="connsiteY21-348" fmla="*/ 127 h 493591"/>
              <a:gd name="connsiteX22-349" fmla="*/ 282090 w 560550"/>
              <a:gd name="connsiteY22-350" fmla="*/ 0 h 493591"/>
              <a:gd name="connsiteX0-351" fmla="*/ 282090 w 560550"/>
              <a:gd name="connsiteY0-352" fmla="*/ 0 h 493591"/>
              <a:gd name="connsiteX1-353" fmla="*/ 307359 w 560550"/>
              <a:gd name="connsiteY1-354" fmla="*/ 19328 h 493591"/>
              <a:gd name="connsiteX2-355" fmla="*/ 322151 w 560550"/>
              <a:gd name="connsiteY2-356" fmla="*/ 46641 h 493591"/>
              <a:gd name="connsiteX3-357" fmla="*/ 426075 w 560550"/>
              <a:gd name="connsiteY3-358" fmla="*/ 252279 h 493591"/>
              <a:gd name="connsiteX4-359" fmla="*/ 549713 w 560550"/>
              <a:gd name="connsiteY4-360" fmla="*/ 442022 h 493591"/>
              <a:gd name="connsiteX5-361" fmla="*/ 553726 w 560550"/>
              <a:gd name="connsiteY5-362" fmla="*/ 448555 h 493591"/>
              <a:gd name="connsiteX6-363" fmla="*/ 557360 w 560550"/>
              <a:gd name="connsiteY6-364" fmla="*/ 480662 h 493591"/>
              <a:gd name="connsiteX7-365" fmla="*/ 557111 w 560550"/>
              <a:gd name="connsiteY7-366" fmla="*/ 481348 h 493591"/>
              <a:gd name="connsiteX8-367" fmla="*/ 527738 w 560550"/>
              <a:gd name="connsiteY8-368" fmla="*/ 493568 h 493591"/>
              <a:gd name="connsiteX9-369" fmla="*/ 496688 w 560550"/>
              <a:gd name="connsiteY9-370" fmla="*/ 492722 h 493591"/>
              <a:gd name="connsiteX10-371" fmla="*/ 266629 w 560550"/>
              <a:gd name="connsiteY10-372" fmla="*/ 479903 h 493591"/>
              <a:gd name="connsiteX11-373" fmla="*/ 40497 w 560550"/>
              <a:gd name="connsiteY11-374" fmla="*/ 492105 h 493591"/>
              <a:gd name="connsiteX12-375" fmla="*/ 32832 w 560550"/>
              <a:gd name="connsiteY12-376" fmla="*/ 492314 h 493591"/>
              <a:gd name="connsiteX13-377" fmla="*/ 3210 w 560550"/>
              <a:gd name="connsiteY13-378" fmla="*/ 479408 h 493591"/>
              <a:gd name="connsiteX14-379" fmla="*/ 2740 w 560550"/>
              <a:gd name="connsiteY14-380" fmla="*/ 478849 h 493591"/>
              <a:gd name="connsiteX15-381" fmla="*/ 6844 w 560550"/>
              <a:gd name="connsiteY15-382" fmla="*/ 447301 h 493591"/>
              <a:gd name="connsiteX16-383" fmla="*/ 23102 w 560550"/>
              <a:gd name="connsiteY16-384" fmla="*/ 420834 h 493591"/>
              <a:gd name="connsiteX17-385" fmla="*/ 149231 w 560550"/>
              <a:gd name="connsiteY17-386" fmla="*/ 228009 h 493591"/>
              <a:gd name="connsiteX18-387" fmla="*/ 251731 w 560550"/>
              <a:gd name="connsiteY18-388" fmla="*/ 26070 h 493591"/>
              <a:gd name="connsiteX19-389" fmla="*/ 255383 w 560550"/>
              <a:gd name="connsiteY19-390" fmla="*/ 19328 h 493591"/>
              <a:gd name="connsiteX20-391" fmla="*/ 281371 w 560550"/>
              <a:gd name="connsiteY20-392" fmla="*/ 127 h 493591"/>
              <a:gd name="connsiteX21-393" fmla="*/ 282090 w 560550"/>
              <a:gd name="connsiteY21-394" fmla="*/ 0 h 493591"/>
              <a:gd name="connsiteX0-395" fmla="*/ 282090 w 560550"/>
              <a:gd name="connsiteY0-396" fmla="*/ 0 h 493591"/>
              <a:gd name="connsiteX1-397" fmla="*/ 307359 w 560550"/>
              <a:gd name="connsiteY1-398" fmla="*/ 19328 h 493591"/>
              <a:gd name="connsiteX2-399" fmla="*/ 322151 w 560550"/>
              <a:gd name="connsiteY2-400" fmla="*/ 46641 h 493591"/>
              <a:gd name="connsiteX3-401" fmla="*/ 426075 w 560550"/>
              <a:gd name="connsiteY3-402" fmla="*/ 252279 h 493591"/>
              <a:gd name="connsiteX4-403" fmla="*/ 549713 w 560550"/>
              <a:gd name="connsiteY4-404" fmla="*/ 442022 h 493591"/>
              <a:gd name="connsiteX5-405" fmla="*/ 553726 w 560550"/>
              <a:gd name="connsiteY5-406" fmla="*/ 448555 h 493591"/>
              <a:gd name="connsiteX6-407" fmla="*/ 557360 w 560550"/>
              <a:gd name="connsiteY6-408" fmla="*/ 480662 h 493591"/>
              <a:gd name="connsiteX7-409" fmla="*/ 557111 w 560550"/>
              <a:gd name="connsiteY7-410" fmla="*/ 481348 h 493591"/>
              <a:gd name="connsiteX8-411" fmla="*/ 527738 w 560550"/>
              <a:gd name="connsiteY8-412" fmla="*/ 493568 h 493591"/>
              <a:gd name="connsiteX9-413" fmla="*/ 496688 w 560550"/>
              <a:gd name="connsiteY9-414" fmla="*/ 492722 h 493591"/>
              <a:gd name="connsiteX10-415" fmla="*/ 266629 w 560550"/>
              <a:gd name="connsiteY10-416" fmla="*/ 479903 h 493591"/>
              <a:gd name="connsiteX11-417" fmla="*/ 40497 w 560550"/>
              <a:gd name="connsiteY11-418" fmla="*/ 492105 h 493591"/>
              <a:gd name="connsiteX12-419" fmla="*/ 32832 w 560550"/>
              <a:gd name="connsiteY12-420" fmla="*/ 492314 h 493591"/>
              <a:gd name="connsiteX13-421" fmla="*/ 3210 w 560550"/>
              <a:gd name="connsiteY13-422" fmla="*/ 479408 h 493591"/>
              <a:gd name="connsiteX14-423" fmla="*/ 2740 w 560550"/>
              <a:gd name="connsiteY14-424" fmla="*/ 478849 h 493591"/>
              <a:gd name="connsiteX15-425" fmla="*/ 6844 w 560550"/>
              <a:gd name="connsiteY15-426" fmla="*/ 447301 h 493591"/>
              <a:gd name="connsiteX16-427" fmla="*/ 23102 w 560550"/>
              <a:gd name="connsiteY16-428" fmla="*/ 420834 h 493591"/>
              <a:gd name="connsiteX17-429" fmla="*/ 149231 w 560550"/>
              <a:gd name="connsiteY17-430" fmla="*/ 228009 h 493591"/>
              <a:gd name="connsiteX18-431" fmla="*/ 251731 w 560550"/>
              <a:gd name="connsiteY18-432" fmla="*/ 26070 h 493591"/>
              <a:gd name="connsiteX19-433" fmla="*/ 255383 w 560550"/>
              <a:gd name="connsiteY19-434" fmla="*/ 19328 h 493591"/>
              <a:gd name="connsiteX20-435" fmla="*/ 281371 w 560550"/>
              <a:gd name="connsiteY20-436" fmla="*/ 127 h 493591"/>
              <a:gd name="connsiteX21-437" fmla="*/ 282090 w 560550"/>
              <a:gd name="connsiteY21-438" fmla="*/ 0 h 493591"/>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 ang="0">
                <a:pos x="connsiteX9-19" y="connsiteY9-20"/>
              </a:cxn>
              <a:cxn ang="0">
                <a:pos x="connsiteX10-21" y="connsiteY10-22"/>
              </a:cxn>
              <a:cxn ang="0">
                <a:pos x="connsiteX11-23" y="connsiteY11-24"/>
              </a:cxn>
              <a:cxn ang="0">
                <a:pos x="connsiteX12-25" y="connsiteY12-26"/>
              </a:cxn>
              <a:cxn ang="0">
                <a:pos x="connsiteX13-27" y="connsiteY13-28"/>
              </a:cxn>
              <a:cxn ang="0">
                <a:pos x="connsiteX14-29" y="connsiteY14-30"/>
              </a:cxn>
              <a:cxn ang="0">
                <a:pos x="connsiteX15-31" y="connsiteY15-32"/>
              </a:cxn>
              <a:cxn ang="0">
                <a:pos x="connsiteX16-33" y="connsiteY16-34"/>
              </a:cxn>
              <a:cxn ang="0">
                <a:pos x="connsiteX17-35" y="connsiteY17-36"/>
              </a:cxn>
              <a:cxn ang="0">
                <a:pos x="connsiteX18-37" y="connsiteY18-38"/>
              </a:cxn>
              <a:cxn ang="0">
                <a:pos x="connsiteX19-39" y="connsiteY19-40"/>
              </a:cxn>
              <a:cxn ang="0">
                <a:pos x="connsiteX20-41" y="connsiteY20-42"/>
              </a:cxn>
              <a:cxn ang="0">
                <a:pos x="connsiteX21-43" y="connsiteY21-44"/>
              </a:cxn>
            </a:cxnLst>
            <a:rect l="l" t="t" r="r" b="b"/>
            <a:pathLst>
              <a:path w="560550" h="493591">
                <a:moveTo>
                  <a:pt x="282090" y="0"/>
                </a:moveTo>
                <a:cubicBezTo>
                  <a:pt x="291235" y="0"/>
                  <a:pt x="300381" y="6443"/>
                  <a:pt x="307359" y="19328"/>
                </a:cubicBezTo>
                <a:lnTo>
                  <a:pt x="322151" y="46641"/>
                </a:lnTo>
                <a:cubicBezTo>
                  <a:pt x="341937" y="85466"/>
                  <a:pt x="388148" y="186382"/>
                  <a:pt x="426075" y="252279"/>
                </a:cubicBezTo>
                <a:cubicBezTo>
                  <a:pt x="464002" y="318176"/>
                  <a:pt x="528438" y="409309"/>
                  <a:pt x="549713" y="442022"/>
                </a:cubicBezTo>
                <a:lnTo>
                  <a:pt x="553726" y="448555"/>
                </a:lnTo>
                <a:cubicBezTo>
                  <a:pt x="561598" y="461368"/>
                  <a:pt x="562451" y="472766"/>
                  <a:pt x="557360" y="480662"/>
                </a:cubicBezTo>
                <a:cubicBezTo>
                  <a:pt x="557347" y="480929"/>
                  <a:pt x="557231" y="481140"/>
                  <a:pt x="557111" y="481348"/>
                </a:cubicBezTo>
                <a:cubicBezTo>
                  <a:pt x="552538" y="489268"/>
                  <a:pt x="542386" y="493968"/>
                  <a:pt x="527738" y="493568"/>
                </a:cubicBezTo>
                <a:lnTo>
                  <a:pt x="496688" y="492722"/>
                </a:lnTo>
                <a:cubicBezTo>
                  <a:pt x="453170" y="490445"/>
                  <a:pt x="342661" y="480006"/>
                  <a:pt x="266629" y="479903"/>
                </a:cubicBezTo>
                <a:cubicBezTo>
                  <a:pt x="190597" y="479800"/>
                  <a:pt x="79463" y="490037"/>
                  <a:pt x="40497" y="492105"/>
                </a:cubicBezTo>
                <a:lnTo>
                  <a:pt x="32832" y="492314"/>
                </a:lnTo>
                <a:cubicBezTo>
                  <a:pt x="17800" y="492724"/>
                  <a:pt x="7502" y="487764"/>
                  <a:pt x="3210" y="479408"/>
                </a:cubicBezTo>
                <a:cubicBezTo>
                  <a:pt x="2985" y="479262"/>
                  <a:pt x="2860" y="479056"/>
                  <a:pt x="2740" y="478849"/>
                </a:cubicBezTo>
                <a:cubicBezTo>
                  <a:pt x="-1833" y="470928"/>
                  <a:pt x="-826" y="459787"/>
                  <a:pt x="6844" y="447301"/>
                </a:cubicBezTo>
                <a:lnTo>
                  <a:pt x="23102" y="420834"/>
                </a:lnTo>
                <a:cubicBezTo>
                  <a:pt x="46833" y="384285"/>
                  <a:pt x="111126" y="293803"/>
                  <a:pt x="149231" y="228009"/>
                </a:cubicBezTo>
                <a:cubicBezTo>
                  <a:pt x="187336" y="162215"/>
                  <a:pt x="234039" y="60850"/>
                  <a:pt x="251731" y="26070"/>
                </a:cubicBezTo>
                <a:lnTo>
                  <a:pt x="255383" y="19328"/>
                </a:lnTo>
                <a:cubicBezTo>
                  <a:pt x="262543" y="6104"/>
                  <a:pt x="271988" y="-334"/>
                  <a:pt x="281371" y="127"/>
                </a:cubicBezTo>
                <a:cubicBezTo>
                  <a:pt x="281609" y="5"/>
                  <a:pt x="281850" y="0"/>
                  <a:pt x="282090"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buFontTx/>
              <a:buNone/>
              <a:defRPr/>
            </a:pPr>
            <a:endParaRPr lang="zh-CN" altLang="en-US" noProof="1">
              <a:solidFill>
                <a:srgbClr val="FFFFFF"/>
              </a:solidFill>
              <a:latin typeface="黑体" panose="02010609060101010101" pitchFamily="49" charset="-122"/>
              <a:ea typeface="黑体" panose="02010609060101010101" pitchFamily="49" charset="-122"/>
              <a:cs typeface="Arial" panose="02080604020202020204" pitchFamily="34" charset="0"/>
            </a:endParaRPr>
          </a:p>
        </p:txBody>
      </p:sp>
      <p:sp>
        <p:nvSpPr>
          <p:cNvPr id="8" name="KSO_Shape"/>
          <p:cNvSpPr/>
          <p:nvPr>
            <p:custDataLst>
              <p:tags r:id="rId6"/>
            </p:custDataLst>
          </p:nvPr>
        </p:nvSpPr>
        <p:spPr>
          <a:xfrm rot="8126800">
            <a:off x="676275" y="620713"/>
            <a:ext cx="88900" cy="77787"/>
          </a:xfrm>
          <a:custGeom>
            <a:avLst/>
            <a:gdLst>
              <a:gd name="connsiteX0" fmla="*/ 282090 w 560550"/>
              <a:gd name="connsiteY0" fmla="*/ 0 h 493591"/>
              <a:gd name="connsiteX1" fmla="*/ 307359 w 560550"/>
              <a:gd name="connsiteY1" fmla="*/ 19328 h 493591"/>
              <a:gd name="connsiteX2" fmla="*/ 322151 w 560550"/>
              <a:gd name="connsiteY2" fmla="*/ 46641 h 493591"/>
              <a:gd name="connsiteX3" fmla="*/ 422483 w 560550"/>
              <a:gd name="connsiteY3" fmla="*/ 244308 h 493591"/>
              <a:gd name="connsiteX4" fmla="*/ 421839 w 560550"/>
              <a:gd name="connsiteY4" fmla="*/ 243943 h 493591"/>
              <a:gd name="connsiteX5" fmla="*/ 426075 w 560550"/>
              <a:gd name="connsiteY5" fmla="*/ 252279 h 493591"/>
              <a:gd name="connsiteX6" fmla="*/ 549713 w 560550"/>
              <a:gd name="connsiteY6" fmla="*/ 442022 h 493591"/>
              <a:gd name="connsiteX7" fmla="*/ 553726 w 560550"/>
              <a:gd name="connsiteY7" fmla="*/ 448555 h 493591"/>
              <a:gd name="connsiteX8" fmla="*/ 557360 w 560550"/>
              <a:gd name="connsiteY8" fmla="*/ 480662 h 493591"/>
              <a:gd name="connsiteX9" fmla="*/ 557111 w 560550"/>
              <a:gd name="connsiteY9" fmla="*/ 481348 h 493591"/>
              <a:gd name="connsiteX10" fmla="*/ 527738 w 560550"/>
              <a:gd name="connsiteY10" fmla="*/ 493568 h 493591"/>
              <a:gd name="connsiteX11" fmla="*/ 496688 w 560550"/>
              <a:gd name="connsiteY11" fmla="*/ 492722 h 493591"/>
              <a:gd name="connsiteX12" fmla="*/ 275338 w 560550"/>
              <a:gd name="connsiteY12" fmla="*/ 480778 h 493591"/>
              <a:gd name="connsiteX13" fmla="*/ 275975 w 560550"/>
              <a:gd name="connsiteY13" fmla="*/ 480403 h 493591"/>
              <a:gd name="connsiteX14" fmla="*/ 266629 w 560550"/>
              <a:gd name="connsiteY14" fmla="*/ 479903 h 493591"/>
              <a:gd name="connsiteX15" fmla="*/ 40497 w 560550"/>
              <a:gd name="connsiteY15" fmla="*/ 492105 h 493591"/>
              <a:gd name="connsiteX16" fmla="*/ 32832 w 560550"/>
              <a:gd name="connsiteY16" fmla="*/ 492314 h 493591"/>
              <a:gd name="connsiteX17" fmla="*/ 3210 w 560550"/>
              <a:gd name="connsiteY17" fmla="*/ 479408 h 493591"/>
              <a:gd name="connsiteX18" fmla="*/ 2740 w 560550"/>
              <a:gd name="connsiteY18" fmla="*/ 478849 h 493591"/>
              <a:gd name="connsiteX19" fmla="*/ 6844 w 560550"/>
              <a:gd name="connsiteY19" fmla="*/ 447301 h 493591"/>
              <a:gd name="connsiteX20" fmla="*/ 23102 w 560550"/>
              <a:gd name="connsiteY20" fmla="*/ 420834 h 493591"/>
              <a:gd name="connsiteX21" fmla="*/ 144121 w 560550"/>
              <a:gd name="connsiteY21" fmla="*/ 235111 h 493591"/>
              <a:gd name="connsiteX22" fmla="*/ 144127 w 560550"/>
              <a:gd name="connsiteY22" fmla="*/ 235851 h 493591"/>
              <a:gd name="connsiteX23" fmla="*/ 149231 w 560550"/>
              <a:gd name="connsiteY23" fmla="*/ 228009 h 493591"/>
              <a:gd name="connsiteX24" fmla="*/ 251731 w 560550"/>
              <a:gd name="connsiteY24" fmla="*/ 26070 h 493591"/>
              <a:gd name="connsiteX25" fmla="*/ 255383 w 560550"/>
              <a:gd name="connsiteY25" fmla="*/ 19328 h 493591"/>
              <a:gd name="connsiteX26" fmla="*/ 281371 w 560550"/>
              <a:gd name="connsiteY26" fmla="*/ 127 h 493591"/>
              <a:gd name="connsiteX27" fmla="*/ 282090 w 560550"/>
              <a:gd name="connsiteY27" fmla="*/ 0 h 493591"/>
              <a:gd name="connsiteX0-1" fmla="*/ 282090 w 560550"/>
              <a:gd name="connsiteY0-2" fmla="*/ 0 h 493591"/>
              <a:gd name="connsiteX1-3" fmla="*/ 307359 w 560550"/>
              <a:gd name="connsiteY1-4" fmla="*/ 19328 h 493591"/>
              <a:gd name="connsiteX2-5" fmla="*/ 322151 w 560550"/>
              <a:gd name="connsiteY2-6" fmla="*/ 46641 h 493591"/>
              <a:gd name="connsiteX3-7" fmla="*/ 422483 w 560550"/>
              <a:gd name="connsiteY3-8" fmla="*/ 244308 h 493591"/>
              <a:gd name="connsiteX4-9" fmla="*/ 426075 w 560550"/>
              <a:gd name="connsiteY4-10" fmla="*/ 252279 h 493591"/>
              <a:gd name="connsiteX5-11" fmla="*/ 549713 w 560550"/>
              <a:gd name="connsiteY5-12" fmla="*/ 442022 h 493591"/>
              <a:gd name="connsiteX6-13" fmla="*/ 553726 w 560550"/>
              <a:gd name="connsiteY6-14" fmla="*/ 448555 h 493591"/>
              <a:gd name="connsiteX7-15" fmla="*/ 557360 w 560550"/>
              <a:gd name="connsiteY7-16" fmla="*/ 480662 h 493591"/>
              <a:gd name="connsiteX8-17" fmla="*/ 557111 w 560550"/>
              <a:gd name="connsiteY8-18" fmla="*/ 481348 h 493591"/>
              <a:gd name="connsiteX9-19" fmla="*/ 527738 w 560550"/>
              <a:gd name="connsiteY9-20" fmla="*/ 493568 h 493591"/>
              <a:gd name="connsiteX10-21" fmla="*/ 496688 w 560550"/>
              <a:gd name="connsiteY10-22" fmla="*/ 492722 h 493591"/>
              <a:gd name="connsiteX11-23" fmla="*/ 275338 w 560550"/>
              <a:gd name="connsiteY11-24" fmla="*/ 480778 h 493591"/>
              <a:gd name="connsiteX12-25" fmla="*/ 275975 w 560550"/>
              <a:gd name="connsiteY12-26" fmla="*/ 480403 h 493591"/>
              <a:gd name="connsiteX13-27" fmla="*/ 266629 w 560550"/>
              <a:gd name="connsiteY13-28" fmla="*/ 479903 h 493591"/>
              <a:gd name="connsiteX14-29" fmla="*/ 40497 w 560550"/>
              <a:gd name="connsiteY14-30" fmla="*/ 492105 h 493591"/>
              <a:gd name="connsiteX15-31" fmla="*/ 32832 w 560550"/>
              <a:gd name="connsiteY15-32" fmla="*/ 492314 h 493591"/>
              <a:gd name="connsiteX16-33" fmla="*/ 3210 w 560550"/>
              <a:gd name="connsiteY16-34" fmla="*/ 479408 h 493591"/>
              <a:gd name="connsiteX17-35" fmla="*/ 2740 w 560550"/>
              <a:gd name="connsiteY17-36" fmla="*/ 478849 h 493591"/>
              <a:gd name="connsiteX18-37" fmla="*/ 6844 w 560550"/>
              <a:gd name="connsiteY18-38" fmla="*/ 447301 h 493591"/>
              <a:gd name="connsiteX19-39" fmla="*/ 23102 w 560550"/>
              <a:gd name="connsiteY19-40" fmla="*/ 420834 h 493591"/>
              <a:gd name="connsiteX20-41" fmla="*/ 144121 w 560550"/>
              <a:gd name="connsiteY20-42" fmla="*/ 235111 h 493591"/>
              <a:gd name="connsiteX21-43" fmla="*/ 144127 w 560550"/>
              <a:gd name="connsiteY21-44" fmla="*/ 235851 h 493591"/>
              <a:gd name="connsiteX22-45" fmla="*/ 149231 w 560550"/>
              <a:gd name="connsiteY22-46" fmla="*/ 228009 h 493591"/>
              <a:gd name="connsiteX23-47" fmla="*/ 251731 w 560550"/>
              <a:gd name="connsiteY23-48" fmla="*/ 26070 h 493591"/>
              <a:gd name="connsiteX24-49" fmla="*/ 255383 w 560550"/>
              <a:gd name="connsiteY24-50" fmla="*/ 19328 h 493591"/>
              <a:gd name="connsiteX25-51" fmla="*/ 281371 w 560550"/>
              <a:gd name="connsiteY25-52" fmla="*/ 127 h 493591"/>
              <a:gd name="connsiteX26-53" fmla="*/ 282090 w 560550"/>
              <a:gd name="connsiteY26-54" fmla="*/ 0 h 493591"/>
              <a:gd name="connsiteX0-55" fmla="*/ 282090 w 560550"/>
              <a:gd name="connsiteY0-56" fmla="*/ 0 h 493591"/>
              <a:gd name="connsiteX1-57" fmla="*/ 307359 w 560550"/>
              <a:gd name="connsiteY1-58" fmla="*/ 19328 h 493591"/>
              <a:gd name="connsiteX2-59" fmla="*/ 322151 w 560550"/>
              <a:gd name="connsiteY2-60" fmla="*/ 46641 h 493591"/>
              <a:gd name="connsiteX3-61" fmla="*/ 426075 w 560550"/>
              <a:gd name="connsiteY3-62" fmla="*/ 252279 h 493591"/>
              <a:gd name="connsiteX4-63" fmla="*/ 549713 w 560550"/>
              <a:gd name="connsiteY4-64" fmla="*/ 442022 h 493591"/>
              <a:gd name="connsiteX5-65" fmla="*/ 553726 w 560550"/>
              <a:gd name="connsiteY5-66" fmla="*/ 448555 h 493591"/>
              <a:gd name="connsiteX6-67" fmla="*/ 557360 w 560550"/>
              <a:gd name="connsiteY6-68" fmla="*/ 480662 h 493591"/>
              <a:gd name="connsiteX7-69" fmla="*/ 557111 w 560550"/>
              <a:gd name="connsiteY7-70" fmla="*/ 481348 h 493591"/>
              <a:gd name="connsiteX8-71" fmla="*/ 527738 w 560550"/>
              <a:gd name="connsiteY8-72" fmla="*/ 493568 h 493591"/>
              <a:gd name="connsiteX9-73" fmla="*/ 496688 w 560550"/>
              <a:gd name="connsiteY9-74" fmla="*/ 492722 h 493591"/>
              <a:gd name="connsiteX10-75" fmla="*/ 275338 w 560550"/>
              <a:gd name="connsiteY10-76" fmla="*/ 480778 h 493591"/>
              <a:gd name="connsiteX11-77" fmla="*/ 275975 w 560550"/>
              <a:gd name="connsiteY11-78" fmla="*/ 480403 h 493591"/>
              <a:gd name="connsiteX12-79" fmla="*/ 266629 w 560550"/>
              <a:gd name="connsiteY12-80" fmla="*/ 479903 h 493591"/>
              <a:gd name="connsiteX13-81" fmla="*/ 40497 w 560550"/>
              <a:gd name="connsiteY13-82" fmla="*/ 492105 h 493591"/>
              <a:gd name="connsiteX14-83" fmla="*/ 32832 w 560550"/>
              <a:gd name="connsiteY14-84" fmla="*/ 492314 h 493591"/>
              <a:gd name="connsiteX15-85" fmla="*/ 3210 w 560550"/>
              <a:gd name="connsiteY15-86" fmla="*/ 479408 h 493591"/>
              <a:gd name="connsiteX16-87" fmla="*/ 2740 w 560550"/>
              <a:gd name="connsiteY16-88" fmla="*/ 478849 h 493591"/>
              <a:gd name="connsiteX17-89" fmla="*/ 6844 w 560550"/>
              <a:gd name="connsiteY17-90" fmla="*/ 447301 h 493591"/>
              <a:gd name="connsiteX18-91" fmla="*/ 23102 w 560550"/>
              <a:gd name="connsiteY18-92" fmla="*/ 420834 h 493591"/>
              <a:gd name="connsiteX19-93" fmla="*/ 144121 w 560550"/>
              <a:gd name="connsiteY19-94" fmla="*/ 235111 h 493591"/>
              <a:gd name="connsiteX20-95" fmla="*/ 144127 w 560550"/>
              <a:gd name="connsiteY20-96" fmla="*/ 235851 h 493591"/>
              <a:gd name="connsiteX21-97" fmla="*/ 149231 w 560550"/>
              <a:gd name="connsiteY21-98" fmla="*/ 228009 h 493591"/>
              <a:gd name="connsiteX22-99" fmla="*/ 251731 w 560550"/>
              <a:gd name="connsiteY22-100" fmla="*/ 26070 h 493591"/>
              <a:gd name="connsiteX23-101" fmla="*/ 255383 w 560550"/>
              <a:gd name="connsiteY23-102" fmla="*/ 19328 h 493591"/>
              <a:gd name="connsiteX24-103" fmla="*/ 281371 w 560550"/>
              <a:gd name="connsiteY24-104" fmla="*/ 127 h 493591"/>
              <a:gd name="connsiteX25-105" fmla="*/ 282090 w 560550"/>
              <a:gd name="connsiteY25-106" fmla="*/ 0 h 493591"/>
              <a:gd name="connsiteX0-107" fmla="*/ 282090 w 560550"/>
              <a:gd name="connsiteY0-108" fmla="*/ 0 h 493591"/>
              <a:gd name="connsiteX1-109" fmla="*/ 307359 w 560550"/>
              <a:gd name="connsiteY1-110" fmla="*/ 19328 h 493591"/>
              <a:gd name="connsiteX2-111" fmla="*/ 322151 w 560550"/>
              <a:gd name="connsiteY2-112" fmla="*/ 46641 h 493591"/>
              <a:gd name="connsiteX3-113" fmla="*/ 426075 w 560550"/>
              <a:gd name="connsiteY3-114" fmla="*/ 252279 h 493591"/>
              <a:gd name="connsiteX4-115" fmla="*/ 549713 w 560550"/>
              <a:gd name="connsiteY4-116" fmla="*/ 442022 h 493591"/>
              <a:gd name="connsiteX5-117" fmla="*/ 553726 w 560550"/>
              <a:gd name="connsiteY5-118" fmla="*/ 448555 h 493591"/>
              <a:gd name="connsiteX6-119" fmla="*/ 557360 w 560550"/>
              <a:gd name="connsiteY6-120" fmla="*/ 480662 h 493591"/>
              <a:gd name="connsiteX7-121" fmla="*/ 557111 w 560550"/>
              <a:gd name="connsiteY7-122" fmla="*/ 481348 h 493591"/>
              <a:gd name="connsiteX8-123" fmla="*/ 527738 w 560550"/>
              <a:gd name="connsiteY8-124" fmla="*/ 493568 h 493591"/>
              <a:gd name="connsiteX9-125" fmla="*/ 496688 w 560550"/>
              <a:gd name="connsiteY9-126" fmla="*/ 492722 h 493591"/>
              <a:gd name="connsiteX10-127" fmla="*/ 275338 w 560550"/>
              <a:gd name="connsiteY10-128" fmla="*/ 480778 h 493591"/>
              <a:gd name="connsiteX11-129" fmla="*/ 275975 w 560550"/>
              <a:gd name="connsiteY11-130" fmla="*/ 480403 h 493591"/>
              <a:gd name="connsiteX12-131" fmla="*/ 266629 w 560550"/>
              <a:gd name="connsiteY12-132" fmla="*/ 479903 h 493591"/>
              <a:gd name="connsiteX13-133" fmla="*/ 40497 w 560550"/>
              <a:gd name="connsiteY13-134" fmla="*/ 492105 h 493591"/>
              <a:gd name="connsiteX14-135" fmla="*/ 32832 w 560550"/>
              <a:gd name="connsiteY14-136" fmla="*/ 492314 h 493591"/>
              <a:gd name="connsiteX15-137" fmla="*/ 3210 w 560550"/>
              <a:gd name="connsiteY15-138" fmla="*/ 479408 h 493591"/>
              <a:gd name="connsiteX16-139" fmla="*/ 2740 w 560550"/>
              <a:gd name="connsiteY16-140" fmla="*/ 478849 h 493591"/>
              <a:gd name="connsiteX17-141" fmla="*/ 6844 w 560550"/>
              <a:gd name="connsiteY17-142" fmla="*/ 447301 h 493591"/>
              <a:gd name="connsiteX18-143" fmla="*/ 23102 w 560550"/>
              <a:gd name="connsiteY18-144" fmla="*/ 420834 h 493591"/>
              <a:gd name="connsiteX19-145" fmla="*/ 144121 w 560550"/>
              <a:gd name="connsiteY19-146" fmla="*/ 235111 h 493591"/>
              <a:gd name="connsiteX20-147" fmla="*/ 144127 w 560550"/>
              <a:gd name="connsiteY20-148" fmla="*/ 235851 h 493591"/>
              <a:gd name="connsiteX21-149" fmla="*/ 149231 w 560550"/>
              <a:gd name="connsiteY21-150" fmla="*/ 228009 h 493591"/>
              <a:gd name="connsiteX22-151" fmla="*/ 251731 w 560550"/>
              <a:gd name="connsiteY22-152" fmla="*/ 26070 h 493591"/>
              <a:gd name="connsiteX23-153" fmla="*/ 255383 w 560550"/>
              <a:gd name="connsiteY23-154" fmla="*/ 19328 h 493591"/>
              <a:gd name="connsiteX24-155" fmla="*/ 281371 w 560550"/>
              <a:gd name="connsiteY24-156" fmla="*/ 127 h 493591"/>
              <a:gd name="connsiteX25-157" fmla="*/ 282090 w 560550"/>
              <a:gd name="connsiteY25-158" fmla="*/ 0 h 493591"/>
              <a:gd name="connsiteX0-159" fmla="*/ 282090 w 560550"/>
              <a:gd name="connsiteY0-160" fmla="*/ 0 h 493591"/>
              <a:gd name="connsiteX1-161" fmla="*/ 307359 w 560550"/>
              <a:gd name="connsiteY1-162" fmla="*/ 19328 h 493591"/>
              <a:gd name="connsiteX2-163" fmla="*/ 322151 w 560550"/>
              <a:gd name="connsiteY2-164" fmla="*/ 46641 h 493591"/>
              <a:gd name="connsiteX3-165" fmla="*/ 426075 w 560550"/>
              <a:gd name="connsiteY3-166" fmla="*/ 252279 h 493591"/>
              <a:gd name="connsiteX4-167" fmla="*/ 549713 w 560550"/>
              <a:gd name="connsiteY4-168" fmla="*/ 442022 h 493591"/>
              <a:gd name="connsiteX5-169" fmla="*/ 553726 w 560550"/>
              <a:gd name="connsiteY5-170" fmla="*/ 448555 h 493591"/>
              <a:gd name="connsiteX6-171" fmla="*/ 557360 w 560550"/>
              <a:gd name="connsiteY6-172" fmla="*/ 480662 h 493591"/>
              <a:gd name="connsiteX7-173" fmla="*/ 557111 w 560550"/>
              <a:gd name="connsiteY7-174" fmla="*/ 481348 h 493591"/>
              <a:gd name="connsiteX8-175" fmla="*/ 527738 w 560550"/>
              <a:gd name="connsiteY8-176" fmla="*/ 493568 h 493591"/>
              <a:gd name="connsiteX9-177" fmla="*/ 496688 w 560550"/>
              <a:gd name="connsiteY9-178" fmla="*/ 492722 h 493591"/>
              <a:gd name="connsiteX10-179" fmla="*/ 275338 w 560550"/>
              <a:gd name="connsiteY10-180" fmla="*/ 480778 h 493591"/>
              <a:gd name="connsiteX11-181" fmla="*/ 275975 w 560550"/>
              <a:gd name="connsiteY11-182" fmla="*/ 480403 h 493591"/>
              <a:gd name="connsiteX12-183" fmla="*/ 266629 w 560550"/>
              <a:gd name="connsiteY12-184" fmla="*/ 479903 h 493591"/>
              <a:gd name="connsiteX13-185" fmla="*/ 40497 w 560550"/>
              <a:gd name="connsiteY13-186" fmla="*/ 492105 h 493591"/>
              <a:gd name="connsiteX14-187" fmla="*/ 32832 w 560550"/>
              <a:gd name="connsiteY14-188" fmla="*/ 492314 h 493591"/>
              <a:gd name="connsiteX15-189" fmla="*/ 3210 w 560550"/>
              <a:gd name="connsiteY15-190" fmla="*/ 479408 h 493591"/>
              <a:gd name="connsiteX16-191" fmla="*/ 2740 w 560550"/>
              <a:gd name="connsiteY16-192" fmla="*/ 478849 h 493591"/>
              <a:gd name="connsiteX17-193" fmla="*/ 6844 w 560550"/>
              <a:gd name="connsiteY17-194" fmla="*/ 447301 h 493591"/>
              <a:gd name="connsiteX18-195" fmla="*/ 23102 w 560550"/>
              <a:gd name="connsiteY18-196" fmla="*/ 420834 h 493591"/>
              <a:gd name="connsiteX19-197" fmla="*/ 144121 w 560550"/>
              <a:gd name="connsiteY19-198" fmla="*/ 235111 h 493591"/>
              <a:gd name="connsiteX20-199" fmla="*/ 149231 w 560550"/>
              <a:gd name="connsiteY20-200" fmla="*/ 228009 h 493591"/>
              <a:gd name="connsiteX21-201" fmla="*/ 251731 w 560550"/>
              <a:gd name="connsiteY21-202" fmla="*/ 26070 h 493591"/>
              <a:gd name="connsiteX22-203" fmla="*/ 255383 w 560550"/>
              <a:gd name="connsiteY22-204" fmla="*/ 19328 h 493591"/>
              <a:gd name="connsiteX23-205" fmla="*/ 281371 w 560550"/>
              <a:gd name="connsiteY23-206" fmla="*/ 127 h 493591"/>
              <a:gd name="connsiteX24-207" fmla="*/ 282090 w 560550"/>
              <a:gd name="connsiteY24-208" fmla="*/ 0 h 493591"/>
              <a:gd name="connsiteX0-209" fmla="*/ 282090 w 560550"/>
              <a:gd name="connsiteY0-210" fmla="*/ 0 h 493591"/>
              <a:gd name="connsiteX1-211" fmla="*/ 307359 w 560550"/>
              <a:gd name="connsiteY1-212" fmla="*/ 19328 h 493591"/>
              <a:gd name="connsiteX2-213" fmla="*/ 322151 w 560550"/>
              <a:gd name="connsiteY2-214" fmla="*/ 46641 h 493591"/>
              <a:gd name="connsiteX3-215" fmla="*/ 426075 w 560550"/>
              <a:gd name="connsiteY3-216" fmla="*/ 252279 h 493591"/>
              <a:gd name="connsiteX4-217" fmla="*/ 549713 w 560550"/>
              <a:gd name="connsiteY4-218" fmla="*/ 442022 h 493591"/>
              <a:gd name="connsiteX5-219" fmla="*/ 553726 w 560550"/>
              <a:gd name="connsiteY5-220" fmla="*/ 448555 h 493591"/>
              <a:gd name="connsiteX6-221" fmla="*/ 557360 w 560550"/>
              <a:gd name="connsiteY6-222" fmla="*/ 480662 h 493591"/>
              <a:gd name="connsiteX7-223" fmla="*/ 557111 w 560550"/>
              <a:gd name="connsiteY7-224" fmla="*/ 481348 h 493591"/>
              <a:gd name="connsiteX8-225" fmla="*/ 527738 w 560550"/>
              <a:gd name="connsiteY8-226" fmla="*/ 493568 h 493591"/>
              <a:gd name="connsiteX9-227" fmla="*/ 496688 w 560550"/>
              <a:gd name="connsiteY9-228" fmla="*/ 492722 h 493591"/>
              <a:gd name="connsiteX10-229" fmla="*/ 275338 w 560550"/>
              <a:gd name="connsiteY10-230" fmla="*/ 480778 h 493591"/>
              <a:gd name="connsiteX11-231" fmla="*/ 275975 w 560550"/>
              <a:gd name="connsiteY11-232" fmla="*/ 480403 h 493591"/>
              <a:gd name="connsiteX12-233" fmla="*/ 266629 w 560550"/>
              <a:gd name="connsiteY12-234" fmla="*/ 479903 h 493591"/>
              <a:gd name="connsiteX13-235" fmla="*/ 40497 w 560550"/>
              <a:gd name="connsiteY13-236" fmla="*/ 492105 h 493591"/>
              <a:gd name="connsiteX14-237" fmla="*/ 32832 w 560550"/>
              <a:gd name="connsiteY14-238" fmla="*/ 492314 h 493591"/>
              <a:gd name="connsiteX15-239" fmla="*/ 3210 w 560550"/>
              <a:gd name="connsiteY15-240" fmla="*/ 479408 h 493591"/>
              <a:gd name="connsiteX16-241" fmla="*/ 2740 w 560550"/>
              <a:gd name="connsiteY16-242" fmla="*/ 478849 h 493591"/>
              <a:gd name="connsiteX17-243" fmla="*/ 6844 w 560550"/>
              <a:gd name="connsiteY17-244" fmla="*/ 447301 h 493591"/>
              <a:gd name="connsiteX18-245" fmla="*/ 23102 w 560550"/>
              <a:gd name="connsiteY18-246" fmla="*/ 420834 h 493591"/>
              <a:gd name="connsiteX19-247" fmla="*/ 149231 w 560550"/>
              <a:gd name="connsiteY19-248" fmla="*/ 228009 h 493591"/>
              <a:gd name="connsiteX20-249" fmla="*/ 251731 w 560550"/>
              <a:gd name="connsiteY20-250" fmla="*/ 26070 h 493591"/>
              <a:gd name="connsiteX21-251" fmla="*/ 255383 w 560550"/>
              <a:gd name="connsiteY21-252" fmla="*/ 19328 h 493591"/>
              <a:gd name="connsiteX22-253" fmla="*/ 281371 w 560550"/>
              <a:gd name="connsiteY22-254" fmla="*/ 127 h 493591"/>
              <a:gd name="connsiteX23-255" fmla="*/ 282090 w 560550"/>
              <a:gd name="connsiteY23-256" fmla="*/ 0 h 493591"/>
              <a:gd name="connsiteX0-257" fmla="*/ 282090 w 560550"/>
              <a:gd name="connsiteY0-258" fmla="*/ 0 h 493591"/>
              <a:gd name="connsiteX1-259" fmla="*/ 307359 w 560550"/>
              <a:gd name="connsiteY1-260" fmla="*/ 19328 h 493591"/>
              <a:gd name="connsiteX2-261" fmla="*/ 322151 w 560550"/>
              <a:gd name="connsiteY2-262" fmla="*/ 46641 h 493591"/>
              <a:gd name="connsiteX3-263" fmla="*/ 426075 w 560550"/>
              <a:gd name="connsiteY3-264" fmla="*/ 252279 h 493591"/>
              <a:gd name="connsiteX4-265" fmla="*/ 549713 w 560550"/>
              <a:gd name="connsiteY4-266" fmla="*/ 442022 h 493591"/>
              <a:gd name="connsiteX5-267" fmla="*/ 553726 w 560550"/>
              <a:gd name="connsiteY5-268" fmla="*/ 448555 h 493591"/>
              <a:gd name="connsiteX6-269" fmla="*/ 557360 w 560550"/>
              <a:gd name="connsiteY6-270" fmla="*/ 480662 h 493591"/>
              <a:gd name="connsiteX7-271" fmla="*/ 557111 w 560550"/>
              <a:gd name="connsiteY7-272" fmla="*/ 481348 h 493591"/>
              <a:gd name="connsiteX8-273" fmla="*/ 527738 w 560550"/>
              <a:gd name="connsiteY8-274" fmla="*/ 493568 h 493591"/>
              <a:gd name="connsiteX9-275" fmla="*/ 496688 w 560550"/>
              <a:gd name="connsiteY9-276" fmla="*/ 492722 h 493591"/>
              <a:gd name="connsiteX10-277" fmla="*/ 275338 w 560550"/>
              <a:gd name="connsiteY10-278" fmla="*/ 480778 h 493591"/>
              <a:gd name="connsiteX11-279" fmla="*/ 275975 w 560550"/>
              <a:gd name="connsiteY11-280" fmla="*/ 480403 h 493591"/>
              <a:gd name="connsiteX12-281" fmla="*/ 266629 w 560550"/>
              <a:gd name="connsiteY12-282" fmla="*/ 479903 h 493591"/>
              <a:gd name="connsiteX13-283" fmla="*/ 40497 w 560550"/>
              <a:gd name="connsiteY13-284" fmla="*/ 492105 h 493591"/>
              <a:gd name="connsiteX14-285" fmla="*/ 32832 w 560550"/>
              <a:gd name="connsiteY14-286" fmla="*/ 492314 h 493591"/>
              <a:gd name="connsiteX15-287" fmla="*/ 3210 w 560550"/>
              <a:gd name="connsiteY15-288" fmla="*/ 479408 h 493591"/>
              <a:gd name="connsiteX16-289" fmla="*/ 2740 w 560550"/>
              <a:gd name="connsiteY16-290" fmla="*/ 478849 h 493591"/>
              <a:gd name="connsiteX17-291" fmla="*/ 6844 w 560550"/>
              <a:gd name="connsiteY17-292" fmla="*/ 447301 h 493591"/>
              <a:gd name="connsiteX18-293" fmla="*/ 23102 w 560550"/>
              <a:gd name="connsiteY18-294" fmla="*/ 420834 h 493591"/>
              <a:gd name="connsiteX19-295" fmla="*/ 149231 w 560550"/>
              <a:gd name="connsiteY19-296" fmla="*/ 228009 h 493591"/>
              <a:gd name="connsiteX20-297" fmla="*/ 251731 w 560550"/>
              <a:gd name="connsiteY20-298" fmla="*/ 26070 h 493591"/>
              <a:gd name="connsiteX21-299" fmla="*/ 255383 w 560550"/>
              <a:gd name="connsiteY21-300" fmla="*/ 19328 h 493591"/>
              <a:gd name="connsiteX22-301" fmla="*/ 281371 w 560550"/>
              <a:gd name="connsiteY22-302" fmla="*/ 127 h 493591"/>
              <a:gd name="connsiteX23-303" fmla="*/ 282090 w 560550"/>
              <a:gd name="connsiteY23-304" fmla="*/ 0 h 493591"/>
              <a:gd name="connsiteX0-305" fmla="*/ 282090 w 560550"/>
              <a:gd name="connsiteY0-306" fmla="*/ 0 h 493591"/>
              <a:gd name="connsiteX1-307" fmla="*/ 307359 w 560550"/>
              <a:gd name="connsiteY1-308" fmla="*/ 19328 h 493591"/>
              <a:gd name="connsiteX2-309" fmla="*/ 322151 w 560550"/>
              <a:gd name="connsiteY2-310" fmla="*/ 46641 h 493591"/>
              <a:gd name="connsiteX3-311" fmla="*/ 426075 w 560550"/>
              <a:gd name="connsiteY3-312" fmla="*/ 252279 h 493591"/>
              <a:gd name="connsiteX4-313" fmla="*/ 549713 w 560550"/>
              <a:gd name="connsiteY4-314" fmla="*/ 442022 h 493591"/>
              <a:gd name="connsiteX5-315" fmla="*/ 553726 w 560550"/>
              <a:gd name="connsiteY5-316" fmla="*/ 448555 h 493591"/>
              <a:gd name="connsiteX6-317" fmla="*/ 557360 w 560550"/>
              <a:gd name="connsiteY6-318" fmla="*/ 480662 h 493591"/>
              <a:gd name="connsiteX7-319" fmla="*/ 557111 w 560550"/>
              <a:gd name="connsiteY7-320" fmla="*/ 481348 h 493591"/>
              <a:gd name="connsiteX8-321" fmla="*/ 527738 w 560550"/>
              <a:gd name="connsiteY8-322" fmla="*/ 493568 h 493591"/>
              <a:gd name="connsiteX9-323" fmla="*/ 496688 w 560550"/>
              <a:gd name="connsiteY9-324" fmla="*/ 492722 h 493591"/>
              <a:gd name="connsiteX10-325" fmla="*/ 275338 w 560550"/>
              <a:gd name="connsiteY10-326" fmla="*/ 480778 h 493591"/>
              <a:gd name="connsiteX11-327" fmla="*/ 266629 w 560550"/>
              <a:gd name="connsiteY11-328" fmla="*/ 479903 h 493591"/>
              <a:gd name="connsiteX12-329" fmla="*/ 40497 w 560550"/>
              <a:gd name="connsiteY12-330" fmla="*/ 492105 h 493591"/>
              <a:gd name="connsiteX13-331" fmla="*/ 32832 w 560550"/>
              <a:gd name="connsiteY13-332" fmla="*/ 492314 h 493591"/>
              <a:gd name="connsiteX14-333" fmla="*/ 3210 w 560550"/>
              <a:gd name="connsiteY14-334" fmla="*/ 479408 h 493591"/>
              <a:gd name="connsiteX15-335" fmla="*/ 2740 w 560550"/>
              <a:gd name="connsiteY15-336" fmla="*/ 478849 h 493591"/>
              <a:gd name="connsiteX16-337" fmla="*/ 6844 w 560550"/>
              <a:gd name="connsiteY16-338" fmla="*/ 447301 h 493591"/>
              <a:gd name="connsiteX17-339" fmla="*/ 23102 w 560550"/>
              <a:gd name="connsiteY17-340" fmla="*/ 420834 h 493591"/>
              <a:gd name="connsiteX18-341" fmla="*/ 149231 w 560550"/>
              <a:gd name="connsiteY18-342" fmla="*/ 228009 h 493591"/>
              <a:gd name="connsiteX19-343" fmla="*/ 251731 w 560550"/>
              <a:gd name="connsiteY19-344" fmla="*/ 26070 h 493591"/>
              <a:gd name="connsiteX20-345" fmla="*/ 255383 w 560550"/>
              <a:gd name="connsiteY20-346" fmla="*/ 19328 h 493591"/>
              <a:gd name="connsiteX21-347" fmla="*/ 281371 w 560550"/>
              <a:gd name="connsiteY21-348" fmla="*/ 127 h 493591"/>
              <a:gd name="connsiteX22-349" fmla="*/ 282090 w 560550"/>
              <a:gd name="connsiteY22-350" fmla="*/ 0 h 493591"/>
              <a:gd name="connsiteX0-351" fmla="*/ 282090 w 560550"/>
              <a:gd name="connsiteY0-352" fmla="*/ 0 h 493591"/>
              <a:gd name="connsiteX1-353" fmla="*/ 307359 w 560550"/>
              <a:gd name="connsiteY1-354" fmla="*/ 19328 h 493591"/>
              <a:gd name="connsiteX2-355" fmla="*/ 322151 w 560550"/>
              <a:gd name="connsiteY2-356" fmla="*/ 46641 h 493591"/>
              <a:gd name="connsiteX3-357" fmla="*/ 426075 w 560550"/>
              <a:gd name="connsiteY3-358" fmla="*/ 252279 h 493591"/>
              <a:gd name="connsiteX4-359" fmla="*/ 549713 w 560550"/>
              <a:gd name="connsiteY4-360" fmla="*/ 442022 h 493591"/>
              <a:gd name="connsiteX5-361" fmla="*/ 553726 w 560550"/>
              <a:gd name="connsiteY5-362" fmla="*/ 448555 h 493591"/>
              <a:gd name="connsiteX6-363" fmla="*/ 557360 w 560550"/>
              <a:gd name="connsiteY6-364" fmla="*/ 480662 h 493591"/>
              <a:gd name="connsiteX7-365" fmla="*/ 557111 w 560550"/>
              <a:gd name="connsiteY7-366" fmla="*/ 481348 h 493591"/>
              <a:gd name="connsiteX8-367" fmla="*/ 527738 w 560550"/>
              <a:gd name="connsiteY8-368" fmla="*/ 493568 h 493591"/>
              <a:gd name="connsiteX9-369" fmla="*/ 496688 w 560550"/>
              <a:gd name="connsiteY9-370" fmla="*/ 492722 h 493591"/>
              <a:gd name="connsiteX10-371" fmla="*/ 266629 w 560550"/>
              <a:gd name="connsiteY10-372" fmla="*/ 479903 h 493591"/>
              <a:gd name="connsiteX11-373" fmla="*/ 40497 w 560550"/>
              <a:gd name="connsiteY11-374" fmla="*/ 492105 h 493591"/>
              <a:gd name="connsiteX12-375" fmla="*/ 32832 w 560550"/>
              <a:gd name="connsiteY12-376" fmla="*/ 492314 h 493591"/>
              <a:gd name="connsiteX13-377" fmla="*/ 3210 w 560550"/>
              <a:gd name="connsiteY13-378" fmla="*/ 479408 h 493591"/>
              <a:gd name="connsiteX14-379" fmla="*/ 2740 w 560550"/>
              <a:gd name="connsiteY14-380" fmla="*/ 478849 h 493591"/>
              <a:gd name="connsiteX15-381" fmla="*/ 6844 w 560550"/>
              <a:gd name="connsiteY15-382" fmla="*/ 447301 h 493591"/>
              <a:gd name="connsiteX16-383" fmla="*/ 23102 w 560550"/>
              <a:gd name="connsiteY16-384" fmla="*/ 420834 h 493591"/>
              <a:gd name="connsiteX17-385" fmla="*/ 149231 w 560550"/>
              <a:gd name="connsiteY17-386" fmla="*/ 228009 h 493591"/>
              <a:gd name="connsiteX18-387" fmla="*/ 251731 w 560550"/>
              <a:gd name="connsiteY18-388" fmla="*/ 26070 h 493591"/>
              <a:gd name="connsiteX19-389" fmla="*/ 255383 w 560550"/>
              <a:gd name="connsiteY19-390" fmla="*/ 19328 h 493591"/>
              <a:gd name="connsiteX20-391" fmla="*/ 281371 w 560550"/>
              <a:gd name="connsiteY20-392" fmla="*/ 127 h 493591"/>
              <a:gd name="connsiteX21-393" fmla="*/ 282090 w 560550"/>
              <a:gd name="connsiteY21-394" fmla="*/ 0 h 493591"/>
              <a:gd name="connsiteX0-395" fmla="*/ 282090 w 560550"/>
              <a:gd name="connsiteY0-396" fmla="*/ 0 h 493591"/>
              <a:gd name="connsiteX1-397" fmla="*/ 307359 w 560550"/>
              <a:gd name="connsiteY1-398" fmla="*/ 19328 h 493591"/>
              <a:gd name="connsiteX2-399" fmla="*/ 322151 w 560550"/>
              <a:gd name="connsiteY2-400" fmla="*/ 46641 h 493591"/>
              <a:gd name="connsiteX3-401" fmla="*/ 426075 w 560550"/>
              <a:gd name="connsiteY3-402" fmla="*/ 252279 h 493591"/>
              <a:gd name="connsiteX4-403" fmla="*/ 549713 w 560550"/>
              <a:gd name="connsiteY4-404" fmla="*/ 442022 h 493591"/>
              <a:gd name="connsiteX5-405" fmla="*/ 553726 w 560550"/>
              <a:gd name="connsiteY5-406" fmla="*/ 448555 h 493591"/>
              <a:gd name="connsiteX6-407" fmla="*/ 557360 w 560550"/>
              <a:gd name="connsiteY6-408" fmla="*/ 480662 h 493591"/>
              <a:gd name="connsiteX7-409" fmla="*/ 557111 w 560550"/>
              <a:gd name="connsiteY7-410" fmla="*/ 481348 h 493591"/>
              <a:gd name="connsiteX8-411" fmla="*/ 527738 w 560550"/>
              <a:gd name="connsiteY8-412" fmla="*/ 493568 h 493591"/>
              <a:gd name="connsiteX9-413" fmla="*/ 496688 w 560550"/>
              <a:gd name="connsiteY9-414" fmla="*/ 492722 h 493591"/>
              <a:gd name="connsiteX10-415" fmla="*/ 266629 w 560550"/>
              <a:gd name="connsiteY10-416" fmla="*/ 479903 h 493591"/>
              <a:gd name="connsiteX11-417" fmla="*/ 40497 w 560550"/>
              <a:gd name="connsiteY11-418" fmla="*/ 492105 h 493591"/>
              <a:gd name="connsiteX12-419" fmla="*/ 32832 w 560550"/>
              <a:gd name="connsiteY12-420" fmla="*/ 492314 h 493591"/>
              <a:gd name="connsiteX13-421" fmla="*/ 3210 w 560550"/>
              <a:gd name="connsiteY13-422" fmla="*/ 479408 h 493591"/>
              <a:gd name="connsiteX14-423" fmla="*/ 2740 w 560550"/>
              <a:gd name="connsiteY14-424" fmla="*/ 478849 h 493591"/>
              <a:gd name="connsiteX15-425" fmla="*/ 6844 w 560550"/>
              <a:gd name="connsiteY15-426" fmla="*/ 447301 h 493591"/>
              <a:gd name="connsiteX16-427" fmla="*/ 23102 w 560550"/>
              <a:gd name="connsiteY16-428" fmla="*/ 420834 h 493591"/>
              <a:gd name="connsiteX17-429" fmla="*/ 149231 w 560550"/>
              <a:gd name="connsiteY17-430" fmla="*/ 228009 h 493591"/>
              <a:gd name="connsiteX18-431" fmla="*/ 251731 w 560550"/>
              <a:gd name="connsiteY18-432" fmla="*/ 26070 h 493591"/>
              <a:gd name="connsiteX19-433" fmla="*/ 255383 w 560550"/>
              <a:gd name="connsiteY19-434" fmla="*/ 19328 h 493591"/>
              <a:gd name="connsiteX20-435" fmla="*/ 281371 w 560550"/>
              <a:gd name="connsiteY20-436" fmla="*/ 127 h 493591"/>
              <a:gd name="connsiteX21-437" fmla="*/ 282090 w 560550"/>
              <a:gd name="connsiteY21-438" fmla="*/ 0 h 493591"/>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 ang="0">
                <a:pos x="connsiteX9-19" y="connsiteY9-20"/>
              </a:cxn>
              <a:cxn ang="0">
                <a:pos x="connsiteX10-21" y="connsiteY10-22"/>
              </a:cxn>
              <a:cxn ang="0">
                <a:pos x="connsiteX11-23" y="connsiteY11-24"/>
              </a:cxn>
              <a:cxn ang="0">
                <a:pos x="connsiteX12-25" y="connsiteY12-26"/>
              </a:cxn>
              <a:cxn ang="0">
                <a:pos x="connsiteX13-27" y="connsiteY13-28"/>
              </a:cxn>
              <a:cxn ang="0">
                <a:pos x="connsiteX14-29" y="connsiteY14-30"/>
              </a:cxn>
              <a:cxn ang="0">
                <a:pos x="connsiteX15-31" y="connsiteY15-32"/>
              </a:cxn>
              <a:cxn ang="0">
                <a:pos x="connsiteX16-33" y="connsiteY16-34"/>
              </a:cxn>
              <a:cxn ang="0">
                <a:pos x="connsiteX17-35" y="connsiteY17-36"/>
              </a:cxn>
              <a:cxn ang="0">
                <a:pos x="connsiteX18-37" y="connsiteY18-38"/>
              </a:cxn>
              <a:cxn ang="0">
                <a:pos x="connsiteX19-39" y="connsiteY19-40"/>
              </a:cxn>
              <a:cxn ang="0">
                <a:pos x="connsiteX20-41" y="connsiteY20-42"/>
              </a:cxn>
              <a:cxn ang="0">
                <a:pos x="connsiteX21-43" y="connsiteY21-44"/>
              </a:cxn>
            </a:cxnLst>
            <a:rect l="l" t="t" r="r" b="b"/>
            <a:pathLst>
              <a:path w="560550" h="493591">
                <a:moveTo>
                  <a:pt x="282090" y="0"/>
                </a:moveTo>
                <a:cubicBezTo>
                  <a:pt x="291235" y="0"/>
                  <a:pt x="300381" y="6443"/>
                  <a:pt x="307359" y="19328"/>
                </a:cubicBezTo>
                <a:lnTo>
                  <a:pt x="322151" y="46641"/>
                </a:lnTo>
                <a:cubicBezTo>
                  <a:pt x="341937" y="85466"/>
                  <a:pt x="388148" y="186382"/>
                  <a:pt x="426075" y="252279"/>
                </a:cubicBezTo>
                <a:cubicBezTo>
                  <a:pt x="464002" y="318176"/>
                  <a:pt x="528438" y="409309"/>
                  <a:pt x="549713" y="442022"/>
                </a:cubicBezTo>
                <a:lnTo>
                  <a:pt x="553726" y="448555"/>
                </a:lnTo>
                <a:cubicBezTo>
                  <a:pt x="561598" y="461368"/>
                  <a:pt x="562451" y="472766"/>
                  <a:pt x="557360" y="480662"/>
                </a:cubicBezTo>
                <a:cubicBezTo>
                  <a:pt x="557347" y="480929"/>
                  <a:pt x="557231" y="481140"/>
                  <a:pt x="557111" y="481348"/>
                </a:cubicBezTo>
                <a:cubicBezTo>
                  <a:pt x="552538" y="489268"/>
                  <a:pt x="542386" y="493968"/>
                  <a:pt x="527738" y="493568"/>
                </a:cubicBezTo>
                <a:lnTo>
                  <a:pt x="496688" y="492722"/>
                </a:lnTo>
                <a:cubicBezTo>
                  <a:pt x="453170" y="490445"/>
                  <a:pt x="342661" y="480006"/>
                  <a:pt x="266629" y="479903"/>
                </a:cubicBezTo>
                <a:cubicBezTo>
                  <a:pt x="190597" y="479800"/>
                  <a:pt x="79463" y="490037"/>
                  <a:pt x="40497" y="492105"/>
                </a:cubicBezTo>
                <a:lnTo>
                  <a:pt x="32832" y="492314"/>
                </a:lnTo>
                <a:cubicBezTo>
                  <a:pt x="17800" y="492724"/>
                  <a:pt x="7502" y="487764"/>
                  <a:pt x="3210" y="479408"/>
                </a:cubicBezTo>
                <a:cubicBezTo>
                  <a:pt x="2985" y="479262"/>
                  <a:pt x="2860" y="479056"/>
                  <a:pt x="2740" y="478849"/>
                </a:cubicBezTo>
                <a:cubicBezTo>
                  <a:pt x="-1833" y="470928"/>
                  <a:pt x="-826" y="459787"/>
                  <a:pt x="6844" y="447301"/>
                </a:cubicBezTo>
                <a:lnTo>
                  <a:pt x="23102" y="420834"/>
                </a:lnTo>
                <a:cubicBezTo>
                  <a:pt x="46833" y="384285"/>
                  <a:pt x="111126" y="293803"/>
                  <a:pt x="149231" y="228009"/>
                </a:cubicBezTo>
                <a:cubicBezTo>
                  <a:pt x="187336" y="162215"/>
                  <a:pt x="234039" y="60850"/>
                  <a:pt x="251731" y="26070"/>
                </a:cubicBezTo>
                <a:lnTo>
                  <a:pt x="255383" y="19328"/>
                </a:lnTo>
                <a:cubicBezTo>
                  <a:pt x="262543" y="6104"/>
                  <a:pt x="271988" y="-334"/>
                  <a:pt x="281371" y="127"/>
                </a:cubicBezTo>
                <a:cubicBezTo>
                  <a:pt x="281609" y="5"/>
                  <a:pt x="281850" y="0"/>
                  <a:pt x="282090" y="0"/>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buFontTx/>
              <a:buNone/>
              <a:defRPr/>
            </a:pPr>
            <a:endParaRPr lang="zh-CN" altLang="en-US" noProof="1">
              <a:solidFill>
                <a:srgbClr val="FFFFFF"/>
              </a:solidFill>
              <a:latin typeface="黑体" panose="02010609060101010101" pitchFamily="49" charset="-122"/>
              <a:ea typeface="黑体" panose="02010609060101010101" pitchFamily="49" charset="-122"/>
              <a:cs typeface="Arial" panose="02080604020202020204" pitchFamily="34" charset="0"/>
            </a:endParaRPr>
          </a:p>
        </p:txBody>
      </p:sp>
      <p:sp>
        <p:nvSpPr>
          <p:cNvPr id="9" name="KSO_Shape"/>
          <p:cNvSpPr/>
          <p:nvPr>
            <p:custDataLst>
              <p:tags r:id="rId7"/>
            </p:custDataLst>
          </p:nvPr>
        </p:nvSpPr>
        <p:spPr>
          <a:xfrm rot="9026800">
            <a:off x="590550" y="677863"/>
            <a:ext cx="88900" cy="79375"/>
          </a:xfrm>
          <a:custGeom>
            <a:avLst/>
            <a:gdLst>
              <a:gd name="connsiteX0" fmla="*/ 282090 w 560550"/>
              <a:gd name="connsiteY0" fmla="*/ 0 h 493591"/>
              <a:gd name="connsiteX1" fmla="*/ 307359 w 560550"/>
              <a:gd name="connsiteY1" fmla="*/ 19328 h 493591"/>
              <a:gd name="connsiteX2" fmla="*/ 322151 w 560550"/>
              <a:gd name="connsiteY2" fmla="*/ 46641 h 493591"/>
              <a:gd name="connsiteX3" fmla="*/ 422483 w 560550"/>
              <a:gd name="connsiteY3" fmla="*/ 244308 h 493591"/>
              <a:gd name="connsiteX4" fmla="*/ 421839 w 560550"/>
              <a:gd name="connsiteY4" fmla="*/ 243943 h 493591"/>
              <a:gd name="connsiteX5" fmla="*/ 426075 w 560550"/>
              <a:gd name="connsiteY5" fmla="*/ 252279 h 493591"/>
              <a:gd name="connsiteX6" fmla="*/ 549713 w 560550"/>
              <a:gd name="connsiteY6" fmla="*/ 442022 h 493591"/>
              <a:gd name="connsiteX7" fmla="*/ 553726 w 560550"/>
              <a:gd name="connsiteY7" fmla="*/ 448555 h 493591"/>
              <a:gd name="connsiteX8" fmla="*/ 557360 w 560550"/>
              <a:gd name="connsiteY8" fmla="*/ 480662 h 493591"/>
              <a:gd name="connsiteX9" fmla="*/ 557111 w 560550"/>
              <a:gd name="connsiteY9" fmla="*/ 481348 h 493591"/>
              <a:gd name="connsiteX10" fmla="*/ 527738 w 560550"/>
              <a:gd name="connsiteY10" fmla="*/ 493568 h 493591"/>
              <a:gd name="connsiteX11" fmla="*/ 496688 w 560550"/>
              <a:gd name="connsiteY11" fmla="*/ 492722 h 493591"/>
              <a:gd name="connsiteX12" fmla="*/ 275338 w 560550"/>
              <a:gd name="connsiteY12" fmla="*/ 480778 h 493591"/>
              <a:gd name="connsiteX13" fmla="*/ 275975 w 560550"/>
              <a:gd name="connsiteY13" fmla="*/ 480403 h 493591"/>
              <a:gd name="connsiteX14" fmla="*/ 266629 w 560550"/>
              <a:gd name="connsiteY14" fmla="*/ 479903 h 493591"/>
              <a:gd name="connsiteX15" fmla="*/ 40497 w 560550"/>
              <a:gd name="connsiteY15" fmla="*/ 492105 h 493591"/>
              <a:gd name="connsiteX16" fmla="*/ 32832 w 560550"/>
              <a:gd name="connsiteY16" fmla="*/ 492314 h 493591"/>
              <a:gd name="connsiteX17" fmla="*/ 3210 w 560550"/>
              <a:gd name="connsiteY17" fmla="*/ 479408 h 493591"/>
              <a:gd name="connsiteX18" fmla="*/ 2740 w 560550"/>
              <a:gd name="connsiteY18" fmla="*/ 478849 h 493591"/>
              <a:gd name="connsiteX19" fmla="*/ 6844 w 560550"/>
              <a:gd name="connsiteY19" fmla="*/ 447301 h 493591"/>
              <a:gd name="connsiteX20" fmla="*/ 23102 w 560550"/>
              <a:gd name="connsiteY20" fmla="*/ 420834 h 493591"/>
              <a:gd name="connsiteX21" fmla="*/ 144121 w 560550"/>
              <a:gd name="connsiteY21" fmla="*/ 235111 h 493591"/>
              <a:gd name="connsiteX22" fmla="*/ 144127 w 560550"/>
              <a:gd name="connsiteY22" fmla="*/ 235851 h 493591"/>
              <a:gd name="connsiteX23" fmla="*/ 149231 w 560550"/>
              <a:gd name="connsiteY23" fmla="*/ 228009 h 493591"/>
              <a:gd name="connsiteX24" fmla="*/ 251731 w 560550"/>
              <a:gd name="connsiteY24" fmla="*/ 26070 h 493591"/>
              <a:gd name="connsiteX25" fmla="*/ 255383 w 560550"/>
              <a:gd name="connsiteY25" fmla="*/ 19328 h 493591"/>
              <a:gd name="connsiteX26" fmla="*/ 281371 w 560550"/>
              <a:gd name="connsiteY26" fmla="*/ 127 h 493591"/>
              <a:gd name="connsiteX27" fmla="*/ 282090 w 560550"/>
              <a:gd name="connsiteY27" fmla="*/ 0 h 493591"/>
              <a:gd name="connsiteX0-1" fmla="*/ 282090 w 560550"/>
              <a:gd name="connsiteY0-2" fmla="*/ 0 h 493591"/>
              <a:gd name="connsiteX1-3" fmla="*/ 307359 w 560550"/>
              <a:gd name="connsiteY1-4" fmla="*/ 19328 h 493591"/>
              <a:gd name="connsiteX2-5" fmla="*/ 322151 w 560550"/>
              <a:gd name="connsiteY2-6" fmla="*/ 46641 h 493591"/>
              <a:gd name="connsiteX3-7" fmla="*/ 422483 w 560550"/>
              <a:gd name="connsiteY3-8" fmla="*/ 244308 h 493591"/>
              <a:gd name="connsiteX4-9" fmla="*/ 426075 w 560550"/>
              <a:gd name="connsiteY4-10" fmla="*/ 252279 h 493591"/>
              <a:gd name="connsiteX5-11" fmla="*/ 549713 w 560550"/>
              <a:gd name="connsiteY5-12" fmla="*/ 442022 h 493591"/>
              <a:gd name="connsiteX6-13" fmla="*/ 553726 w 560550"/>
              <a:gd name="connsiteY6-14" fmla="*/ 448555 h 493591"/>
              <a:gd name="connsiteX7-15" fmla="*/ 557360 w 560550"/>
              <a:gd name="connsiteY7-16" fmla="*/ 480662 h 493591"/>
              <a:gd name="connsiteX8-17" fmla="*/ 557111 w 560550"/>
              <a:gd name="connsiteY8-18" fmla="*/ 481348 h 493591"/>
              <a:gd name="connsiteX9-19" fmla="*/ 527738 w 560550"/>
              <a:gd name="connsiteY9-20" fmla="*/ 493568 h 493591"/>
              <a:gd name="connsiteX10-21" fmla="*/ 496688 w 560550"/>
              <a:gd name="connsiteY10-22" fmla="*/ 492722 h 493591"/>
              <a:gd name="connsiteX11-23" fmla="*/ 275338 w 560550"/>
              <a:gd name="connsiteY11-24" fmla="*/ 480778 h 493591"/>
              <a:gd name="connsiteX12-25" fmla="*/ 275975 w 560550"/>
              <a:gd name="connsiteY12-26" fmla="*/ 480403 h 493591"/>
              <a:gd name="connsiteX13-27" fmla="*/ 266629 w 560550"/>
              <a:gd name="connsiteY13-28" fmla="*/ 479903 h 493591"/>
              <a:gd name="connsiteX14-29" fmla="*/ 40497 w 560550"/>
              <a:gd name="connsiteY14-30" fmla="*/ 492105 h 493591"/>
              <a:gd name="connsiteX15-31" fmla="*/ 32832 w 560550"/>
              <a:gd name="connsiteY15-32" fmla="*/ 492314 h 493591"/>
              <a:gd name="connsiteX16-33" fmla="*/ 3210 w 560550"/>
              <a:gd name="connsiteY16-34" fmla="*/ 479408 h 493591"/>
              <a:gd name="connsiteX17-35" fmla="*/ 2740 w 560550"/>
              <a:gd name="connsiteY17-36" fmla="*/ 478849 h 493591"/>
              <a:gd name="connsiteX18-37" fmla="*/ 6844 w 560550"/>
              <a:gd name="connsiteY18-38" fmla="*/ 447301 h 493591"/>
              <a:gd name="connsiteX19-39" fmla="*/ 23102 w 560550"/>
              <a:gd name="connsiteY19-40" fmla="*/ 420834 h 493591"/>
              <a:gd name="connsiteX20-41" fmla="*/ 144121 w 560550"/>
              <a:gd name="connsiteY20-42" fmla="*/ 235111 h 493591"/>
              <a:gd name="connsiteX21-43" fmla="*/ 144127 w 560550"/>
              <a:gd name="connsiteY21-44" fmla="*/ 235851 h 493591"/>
              <a:gd name="connsiteX22-45" fmla="*/ 149231 w 560550"/>
              <a:gd name="connsiteY22-46" fmla="*/ 228009 h 493591"/>
              <a:gd name="connsiteX23-47" fmla="*/ 251731 w 560550"/>
              <a:gd name="connsiteY23-48" fmla="*/ 26070 h 493591"/>
              <a:gd name="connsiteX24-49" fmla="*/ 255383 w 560550"/>
              <a:gd name="connsiteY24-50" fmla="*/ 19328 h 493591"/>
              <a:gd name="connsiteX25-51" fmla="*/ 281371 w 560550"/>
              <a:gd name="connsiteY25-52" fmla="*/ 127 h 493591"/>
              <a:gd name="connsiteX26-53" fmla="*/ 282090 w 560550"/>
              <a:gd name="connsiteY26-54" fmla="*/ 0 h 493591"/>
              <a:gd name="connsiteX0-55" fmla="*/ 282090 w 560550"/>
              <a:gd name="connsiteY0-56" fmla="*/ 0 h 493591"/>
              <a:gd name="connsiteX1-57" fmla="*/ 307359 w 560550"/>
              <a:gd name="connsiteY1-58" fmla="*/ 19328 h 493591"/>
              <a:gd name="connsiteX2-59" fmla="*/ 322151 w 560550"/>
              <a:gd name="connsiteY2-60" fmla="*/ 46641 h 493591"/>
              <a:gd name="connsiteX3-61" fmla="*/ 426075 w 560550"/>
              <a:gd name="connsiteY3-62" fmla="*/ 252279 h 493591"/>
              <a:gd name="connsiteX4-63" fmla="*/ 549713 w 560550"/>
              <a:gd name="connsiteY4-64" fmla="*/ 442022 h 493591"/>
              <a:gd name="connsiteX5-65" fmla="*/ 553726 w 560550"/>
              <a:gd name="connsiteY5-66" fmla="*/ 448555 h 493591"/>
              <a:gd name="connsiteX6-67" fmla="*/ 557360 w 560550"/>
              <a:gd name="connsiteY6-68" fmla="*/ 480662 h 493591"/>
              <a:gd name="connsiteX7-69" fmla="*/ 557111 w 560550"/>
              <a:gd name="connsiteY7-70" fmla="*/ 481348 h 493591"/>
              <a:gd name="connsiteX8-71" fmla="*/ 527738 w 560550"/>
              <a:gd name="connsiteY8-72" fmla="*/ 493568 h 493591"/>
              <a:gd name="connsiteX9-73" fmla="*/ 496688 w 560550"/>
              <a:gd name="connsiteY9-74" fmla="*/ 492722 h 493591"/>
              <a:gd name="connsiteX10-75" fmla="*/ 275338 w 560550"/>
              <a:gd name="connsiteY10-76" fmla="*/ 480778 h 493591"/>
              <a:gd name="connsiteX11-77" fmla="*/ 275975 w 560550"/>
              <a:gd name="connsiteY11-78" fmla="*/ 480403 h 493591"/>
              <a:gd name="connsiteX12-79" fmla="*/ 266629 w 560550"/>
              <a:gd name="connsiteY12-80" fmla="*/ 479903 h 493591"/>
              <a:gd name="connsiteX13-81" fmla="*/ 40497 w 560550"/>
              <a:gd name="connsiteY13-82" fmla="*/ 492105 h 493591"/>
              <a:gd name="connsiteX14-83" fmla="*/ 32832 w 560550"/>
              <a:gd name="connsiteY14-84" fmla="*/ 492314 h 493591"/>
              <a:gd name="connsiteX15-85" fmla="*/ 3210 w 560550"/>
              <a:gd name="connsiteY15-86" fmla="*/ 479408 h 493591"/>
              <a:gd name="connsiteX16-87" fmla="*/ 2740 w 560550"/>
              <a:gd name="connsiteY16-88" fmla="*/ 478849 h 493591"/>
              <a:gd name="connsiteX17-89" fmla="*/ 6844 w 560550"/>
              <a:gd name="connsiteY17-90" fmla="*/ 447301 h 493591"/>
              <a:gd name="connsiteX18-91" fmla="*/ 23102 w 560550"/>
              <a:gd name="connsiteY18-92" fmla="*/ 420834 h 493591"/>
              <a:gd name="connsiteX19-93" fmla="*/ 144121 w 560550"/>
              <a:gd name="connsiteY19-94" fmla="*/ 235111 h 493591"/>
              <a:gd name="connsiteX20-95" fmla="*/ 144127 w 560550"/>
              <a:gd name="connsiteY20-96" fmla="*/ 235851 h 493591"/>
              <a:gd name="connsiteX21-97" fmla="*/ 149231 w 560550"/>
              <a:gd name="connsiteY21-98" fmla="*/ 228009 h 493591"/>
              <a:gd name="connsiteX22-99" fmla="*/ 251731 w 560550"/>
              <a:gd name="connsiteY22-100" fmla="*/ 26070 h 493591"/>
              <a:gd name="connsiteX23-101" fmla="*/ 255383 w 560550"/>
              <a:gd name="connsiteY23-102" fmla="*/ 19328 h 493591"/>
              <a:gd name="connsiteX24-103" fmla="*/ 281371 w 560550"/>
              <a:gd name="connsiteY24-104" fmla="*/ 127 h 493591"/>
              <a:gd name="connsiteX25-105" fmla="*/ 282090 w 560550"/>
              <a:gd name="connsiteY25-106" fmla="*/ 0 h 493591"/>
              <a:gd name="connsiteX0-107" fmla="*/ 282090 w 560550"/>
              <a:gd name="connsiteY0-108" fmla="*/ 0 h 493591"/>
              <a:gd name="connsiteX1-109" fmla="*/ 307359 w 560550"/>
              <a:gd name="connsiteY1-110" fmla="*/ 19328 h 493591"/>
              <a:gd name="connsiteX2-111" fmla="*/ 322151 w 560550"/>
              <a:gd name="connsiteY2-112" fmla="*/ 46641 h 493591"/>
              <a:gd name="connsiteX3-113" fmla="*/ 426075 w 560550"/>
              <a:gd name="connsiteY3-114" fmla="*/ 252279 h 493591"/>
              <a:gd name="connsiteX4-115" fmla="*/ 549713 w 560550"/>
              <a:gd name="connsiteY4-116" fmla="*/ 442022 h 493591"/>
              <a:gd name="connsiteX5-117" fmla="*/ 553726 w 560550"/>
              <a:gd name="connsiteY5-118" fmla="*/ 448555 h 493591"/>
              <a:gd name="connsiteX6-119" fmla="*/ 557360 w 560550"/>
              <a:gd name="connsiteY6-120" fmla="*/ 480662 h 493591"/>
              <a:gd name="connsiteX7-121" fmla="*/ 557111 w 560550"/>
              <a:gd name="connsiteY7-122" fmla="*/ 481348 h 493591"/>
              <a:gd name="connsiteX8-123" fmla="*/ 527738 w 560550"/>
              <a:gd name="connsiteY8-124" fmla="*/ 493568 h 493591"/>
              <a:gd name="connsiteX9-125" fmla="*/ 496688 w 560550"/>
              <a:gd name="connsiteY9-126" fmla="*/ 492722 h 493591"/>
              <a:gd name="connsiteX10-127" fmla="*/ 275338 w 560550"/>
              <a:gd name="connsiteY10-128" fmla="*/ 480778 h 493591"/>
              <a:gd name="connsiteX11-129" fmla="*/ 275975 w 560550"/>
              <a:gd name="connsiteY11-130" fmla="*/ 480403 h 493591"/>
              <a:gd name="connsiteX12-131" fmla="*/ 266629 w 560550"/>
              <a:gd name="connsiteY12-132" fmla="*/ 479903 h 493591"/>
              <a:gd name="connsiteX13-133" fmla="*/ 40497 w 560550"/>
              <a:gd name="connsiteY13-134" fmla="*/ 492105 h 493591"/>
              <a:gd name="connsiteX14-135" fmla="*/ 32832 w 560550"/>
              <a:gd name="connsiteY14-136" fmla="*/ 492314 h 493591"/>
              <a:gd name="connsiteX15-137" fmla="*/ 3210 w 560550"/>
              <a:gd name="connsiteY15-138" fmla="*/ 479408 h 493591"/>
              <a:gd name="connsiteX16-139" fmla="*/ 2740 w 560550"/>
              <a:gd name="connsiteY16-140" fmla="*/ 478849 h 493591"/>
              <a:gd name="connsiteX17-141" fmla="*/ 6844 w 560550"/>
              <a:gd name="connsiteY17-142" fmla="*/ 447301 h 493591"/>
              <a:gd name="connsiteX18-143" fmla="*/ 23102 w 560550"/>
              <a:gd name="connsiteY18-144" fmla="*/ 420834 h 493591"/>
              <a:gd name="connsiteX19-145" fmla="*/ 144121 w 560550"/>
              <a:gd name="connsiteY19-146" fmla="*/ 235111 h 493591"/>
              <a:gd name="connsiteX20-147" fmla="*/ 144127 w 560550"/>
              <a:gd name="connsiteY20-148" fmla="*/ 235851 h 493591"/>
              <a:gd name="connsiteX21-149" fmla="*/ 149231 w 560550"/>
              <a:gd name="connsiteY21-150" fmla="*/ 228009 h 493591"/>
              <a:gd name="connsiteX22-151" fmla="*/ 251731 w 560550"/>
              <a:gd name="connsiteY22-152" fmla="*/ 26070 h 493591"/>
              <a:gd name="connsiteX23-153" fmla="*/ 255383 w 560550"/>
              <a:gd name="connsiteY23-154" fmla="*/ 19328 h 493591"/>
              <a:gd name="connsiteX24-155" fmla="*/ 281371 w 560550"/>
              <a:gd name="connsiteY24-156" fmla="*/ 127 h 493591"/>
              <a:gd name="connsiteX25-157" fmla="*/ 282090 w 560550"/>
              <a:gd name="connsiteY25-158" fmla="*/ 0 h 493591"/>
              <a:gd name="connsiteX0-159" fmla="*/ 282090 w 560550"/>
              <a:gd name="connsiteY0-160" fmla="*/ 0 h 493591"/>
              <a:gd name="connsiteX1-161" fmla="*/ 307359 w 560550"/>
              <a:gd name="connsiteY1-162" fmla="*/ 19328 h 493591"/>
              <a:gd name="connsiteX2-163" fmla="*/ 322151 w 560550"/>
              <a:gd name="connsiteY2-164" fmla="*/ 46641 h 493591"/>
              <a:gd name="connsiteX3-165" fmla="*/ 426075 w 560550"/>
              <a:gd name="connsiteY3-166" fmla="*/ 252279 h 493591"/>
              <a:gd name="connsiteX4-167" fmla="*/ 549713 w 560550"/>
              <a:gd name="connsiteY4-168" fmla="*/ 442022 h 493591"/>
              <a:gd name="connsiteX5-169" fmla="*/ 553726 w 560550"/>
              <a:gd name="connsiteY5-170" fmla="*/ 448555 h 493591"/>
              <a:gd name="connsiteX6-171" fmla="*/ 557360 w 560550"/>
              <a:gd name="connsiteY6-172" fmla="*/ 480662 h 493591"/>
              <a:gd name="connsiteX7-173" fmla="*/ 557111 w 560550"/>
              <a:gd name="connsiteY7-174" fmla="*/ 481348 h 493591"/>
              <a:gd name="connsiteX8-175" fmla="*/ 527738 w 560550"/>
              <a:gd name="connsiteY8-176" fmla="*/ 493568 h 493591"/>
              <a:gd name="connsiteX9-177" fmla="*/ 496688 w 560550"/>
              <a:gd name="connsiteY9-178" fmla="*/ 492722 h 493591"/>
              <a:gd name="connsiteX10-179" fmla="*/ 275338 w 560550"/>
              <a:gd name="connsiteY10-180" fmla="*/ 480778 h 493591"/>
              <a:gd name="connsiteX11-181" fmla="*/ 275975 w 560550"/>
              <a:gd name="connsiteY11-182" fmla="*/ 480403 h 493591"/>
              <a:gd name="connsiteX12-183" fmla="*/ 266629 w 560550"/>
              <a:gd name="connsiteY12-184" fmla="*/ 479903 h 493591"/>
              <a:gd name="connsiteX13-185" fmla="*/ 40497 w 560550"/>
              <a:gd name="connsiteY13-186" fmla="*/ 492105 h 493591"/>
              <a:gd name="connsiteX14-187" fmla="*/ 32832 w 560550"/>
              <a:gd name="connsiteY14-188" fmla="*/ 492314 h 493591"/>
              <a:gd name="connsiteX15-189" fmla="*/ 3210 w 560550"/>
              <a:gd name="connsiteY15-190" fmla="*/ 479408 h 493591"/>
              <a:gd name="connsiteX16-191" fmla="*/ 2740 w 560550"/>
              <a:gd name="connsiteY16-192" fmla="*/ 478849 h 493591"/>
              <a:gd name="connsiteX17-193" fmla="*/ 6844 w 560550"/>
              <a:gd name="connsiteY17-194" fmla="*/ 447301 h 493591"/>
              <a:gd name="connsiteX18-195" fmla="*/ 23102 w 560550"/>
              <a:gd name="connsiteY18-196" fmla="*/ 420834 h 493591"/>
              <a:gd name="connsiteX19-197" fmla="*/ 144121 w 560550"/>
              <a:gd name="connsiteY19-198" fmla="*/ 235111 h 493591"/>
              <a:gd name="connsiteX20-199" fmla="*/ 149231 w 560550"/>
              <a:gd name="connsiteY20-200" fmla="*/ 228009 h 493591"/>
              <a:gd name="connsiteX21-201" fmla="*/ 251731 w 560550"/>
              <a:gd name="connsiteY21-202" fmla="*/ 26070 h 493591"/>
              <a:gd name="connsiteX22-203" fmla="*/ 255383 w 560550"/>
              <a:gd name="connsiteY22-204" fmla="*/ 19328 h 493591"/>
              <a:gd name="connsiteX23-205" fmla="*/ 281371 w 560550"/>
              <a:gd name="connsiteY23-206" fmla="*/ 127 h 493591"/>
              <a:gd name="connsiteX24-207" fmla="*/ 282090 w 560550"/>
              <a:gd name="connsiteY24-208" fmla="*/ 0 h 493591"/>
              <a:gd name="connsiteX0-209" fmla="*/ 282090 w 560550"/>
              <a:gd name="connsiteY0-210" fmla="*/ 0 h 493591"/>
              <a:gd name="connsiteX1-211" fmla="*/ 307359 w 560550"/>
              <a:gd name="connsiteY1-212" fmla="*/ 19328 h 493591"/>
              <a:gd name="connsiteX2-213" fmla="*/ 322151 w 560550"/>
              <a:gd name="connsiteY2-214" fmla="*/ 46641 h 493591"/>
              <a:gd name="connsiteX3-215" fmla="*/ 426075 w 560550"/>
              <a:gd name="connsiteY3-216" fmla="*/ 252279 h 493591"/>
              <a:gd name="connsiteX4-217" fmla="*/ 549713 w 560550"/>
              <a:gd name="connsiteY4-218" fmla="*/ 442022 h 493591"/>
              <a:gd name="connsiteX5-219" fmla="*/ 553726 w 560550"/>
              <a:gd name="connsiteY5-220" fmla="*/ 448555 h 493591"/>
              <a:gd name="connsiteX6-221" fmla="*/ 557360 w 560550"/>
              <a:gd name="connsiteY6-222" fmla="*/ 480662 h 493591"/>
              <a:gd name="connsiteX7-223" fmla="*/ 557111 w 560550"/>
              <a:gd name="connsiteY7-224" fmla="*/ 481348 h 493591"/>
              <a:gd name="connsiteX8-225" fmla="*/ 527738 w 560550"/>
              <a:gd name="connsiteY8-226" fmla="*/ 493568 h 493591"/>
              <a:gd name="connsiteX9-227" fmla="*/ 496688 w 560550"/>
              <a:gd name="connsiteY9-228" fmla="*/ 492722 h 493591"/>
              <a:gd name="connsiteX10-229" fmla="*/ 275338 w 560550"/>
              <a:gd name="connsiteY10-230" fmla="*/ 480778 h 493591"/>
              <a:gd name="connsiteX11-231" fmla="*/ 275975 w 560550"/>
              <a:gd name="connsiteY11-232" fmla="*/ 480403 h 493591"/>
              <a:gd name="connsiteX12-233" fmla="*/ 266629 w 560550"/>
              <a:gd name="connsiteY12-234" fmla="*/ 479903 h 493591"/>
              <a:gd name="connsiteX13-235" fmla="*/ 40497 w 560550"/>
              <a:gd name="connsiteY13-236" fmla="*/ 492105 h 493591"/>
              <a:gd name="connsiteX14-237" fmla="*/ 32832 w 560550"/>
              <a:gd name="connsiteY14-238" fmla="*/ 492314 h 493591"/>
              <a:gd name="connsiteX15-239" fmla="*/ 3210 w 560550"/>
              <a:gd name="connsiteY15-240" fmla="*/ 479408 h 493591"/>
              <a:gd name="connsiteX16-241" fmla="*/ 2740 w 560550"/>
              <a:gd name="connsiteY16-242" fmla="*/ 478849 h 493591"/>
              <a:gd name="connsiteX17-243" fmla="*/ 6844 w 560550"/>
              <a:gd name="connsiteY17-244" fmla="*/ 447301 h 493591"/>
              <a:gd name="connsiteX18-245" fmla="*/ 23102 w 560550"/>
              <a:gd name="connsiteY18-246" fmla="*/ 420834 h 493591"/>
              <a:gd name="connsiteX19-247" fmla="*/ 149231 w 560550"/>
              <a:gd name="connsiteY19-248" fmla="*/ 228009 h 493591"/>
              <a:gd name="connsiteX20-249" fmla="*/ 251731 w 560550"/>
              <a:gd name="connsiteY20-250" fmla="*/ 26070 h 493591"/>
              <a:gd name="connsiteX21-251" fmla="*/ 255383 w 560550"/>
              <a:gd name="connsiteY21-252" fmla="*/ 19328 h 493591"/>
              <a:gd name="connsiteX22-253" fmla="*/ 281371 w 560550"/>
              <a:gd name="connsiteY22-254" fmla="*/ 127 h 493591"/>
              <a:gd name="connsiteX23-255" fmla="*/ 282090 w 560550"/>
              <a:gd name="connsiteY23-256" fmla="*/ 0 h 493591"/>
              <a:gd name="connsiteX0-257" fmla="*/ 282090 w 560550"/>
              <a:gd name="connsiteY0-258" fmla="*/ 0 h 493591"/>
              <a:gd name="connsiteX1-259" fmla="*/ 307359 w 560550"/>
              <a:gd name="connsiteY1-260" fmla="*/ 19328 h 493591"/>
              <a:gd name="connsiteX2-261" fmla="*/ 322151 w 560550"/>
              <a:gd name="connsiteY2-262" fmla="*/ 46641 h 493591"/>
              <a:gd name="connsiteX3-263" fmla="*/ 426075 w 560550"/>
              <a:gd name="connsiteY3-264" fmla="*/ 252279 h 493591"/>
              <a:gd name="connsiteX4-265" fmla="*/ 549713 w 560550"/>
              <a:gd name="connsiteY4-266" fmla="*/ 442022 h 493591"/>
              <a:gd name="connsiteX5-267" fmla="*/ 553726 w 560550"/>
              <a:gd name="connsiteY5-268" fmla="*/ 448555 h 493591"/>
              <a:gd name="connsiteX6-269" fmla="*/ 557360 w 560550"/>
              <a:gd name="connsiteY6-270" fmla="*/ 480662 h 493591"/>
              <a:gd name="connsiteX7-271" fmla="*/ 557111 w 560550"/>
              <a:gd name="connsiteY7-272" fmla="*/ 481348 h 493591"/>
              <a:gd name="connsiteX8-273" fmla="*/ 527738 w 560550"/>
              <a:gd name="connsiteY8-274" fmla="*/ 493568 h 493591"/>
              <a:gd name="connsiteX9-275" fmla="*/ 496688 w 560550"/>
              <a:gd name="connsiteY9-276" fmla="*/ 492722 h 493591"/>
              <a:gd name="connsiteX10-277" fmla="*/ 275338 w 560550"/>
              <a:gd name="connsiteY10-278" fmla="*/ 480778 h 493591"/>
              <a:gd name="connsiteX11-279" fmla="*/ 275975 w 560550"/>
              <a:gd name="connsiteY11-280" fmla="*/ 480403 h 493591"/>
              <a:gd name="connsiteX12-281" fmla="*/ 266629 w 560550"/>
              <a:gd name="connsiteY12-282" fmla="*/ 479903 h 493591"/>
              <a:gd name="connsiteX13-283" fmla="*/ 40497 w 560550"/>
              <a:gd name="connsiteY13-284" fmla="*/ 492105 h 493591"/>
              <a:gd name="connsiteX14-285" fmla="*/ 32832 w 560550"/>
              <a:gd name="connsiteY14-286" fmla="*/ 492314 h 493591"/>
              <a:gd name="connsiteX15-287" fmla="*/ 3210 w 560550"/>
              <a:gd name="connsiteY15-288" fmla="*/ 479408 h 493591"/>
              <a:gd name="connsiteX16-289" fmla="*/ 2740 w 560550"/>
              <a:gd name="connsiteY16-290" fmla="*/ 478849 h 493591"/>
              <a:gd name="connsiteX17-291" fmla="*/ 6844 w 560550"/>
              <a:gd name="connsiteY17-292" fmla="*/ 447301 h 493591"/>
              <a:gd name="connsiteX18-293" fmla="*/ 23102 w 560550"/>
              <a:gd name="connsiteY18-294" fmla="*/ 420834 h 493591"/>
              <a:gd name="connsiteX19-295" fmla="*/ 149231 w 560550"/>
              <a:gd name="connsiteY19-296" fmla="*/ 228009 h 493591"/>
              <a:gd name="connsiteX20-297" fmla="*/ 251731 w 560550"/>
              <a:gd name="connsiteY20-298" fmla="*/ 26070 h 493591"/>
              <a:gd name="connsiteX21-299" fmla="*/ 255383 w 560550"/>
              <a:gd name="connsiteY21-300" fmla="*/ 19328 h 493591"/>
              <a:gd name="connsiteX22-301" fmla="*/ 281371 w 560550"/>
              <a:gd name="connsiteY22-302" fmla="*/ 127 h 493591"/>
              <a:gd name="connsiteX23-303" fmla="*/ 282090 w 560550"/>
              <a:gd name="connsiteY23-304" fmla="*/ 0 h 493591"/>
              <a:gd name="connsiteX0-305" fmla="*/ 282090 w 560550"/>
              <a:gd name="connsiteY0-306" fmla="*/ 0 h 493591"/>
              <a:gd name="connsiteX1-307" fmla="*/ 307359 w 560550"/>
              <a:gd name="connsiteY1-308" fmla="*/ 19328 h 493591"/>
              <a:gd name="connsiteX2-309" fmla="*/ 322151 w 560550"/>
              <a:gd name="connsiteY2-310" fmla="*/ 46641 h 493591"/>
              <a:gd name="connsiteX3-311" fmla="*/ 426075 w 560550"/>
              <a:gd name="connsiteY3-312" fmla="*/ 252279 h 493591"/>
              <a:gd name="connsiteX4-313" fmla="*/ 549713 w 560550"/>
              <a:gd name="connsiteY4-314" fmla="*/ 442022 h 493591"/>
              <a:gd name="connsiteX5-315" fmla="*/ 553726 w 560550"/>
              <a:gd name="connsiteY5-316" fmla="*/ 448555 h 493591"/>
              <a:gd name="connsiteX6-317" fmla="*/ 557360 w 560550"/>
              <a:gd name="connsiteY6-318" fmla="*/ 480662 h 493591"/>
              <a:gd name="connsiteX7-319" fmla="*/ 557111 w 560550"/>
              <a:gd name="connsiteY7-320" fmla="*/ 481348 h 493591"/>
              <a:gd name="connsiteX8-321" fmla="*/ 527738 w 560550"/>
              <a:gd name="connsiteY8-322" fmla="*/ 493568 h 493591"/>
              <a:gd name="connsiteX9-323" fmla="*/ 496688 w 560550"/>
              <a:gd name="connsiteY9-324" fmla="*/ 492722 h 493591"/>
              <a:gd name="connsiteX10-325" fmla="*/ 275338 w 560550"/>
              <a:gd name="connsiteY10-326" fmla="*/ 480778 h 493591"/>
              <a:gd name="connsiteX11-327" fmla="*/ 266629 w 560550"/>
              <a:gd name="connsiteY11-328" fmla="*/ 479903 h 493591"/>
              <a:gd name="connsiteX12-329" fmla="*/ 40497 w 560550"/>
              <a:gd name="connsiteY12-330" fmla="*/ 492105 h 493591"/>
              <a:gd name="connsiteX13-331" fmla="*/ 32832 w 560550"/>
              <a:gd name="connsiteY13-332" fmla="*/ 492314 h 493591"/>
              <a:gd name="connsiteX14-333" fmla="*/ 3210 w 560550"/>
              <a:gd name="connsiteY14-334" fmla="*/ 479408 h 493591"/>
              <a:gd name="connsiteX15-335" fmla="*/ 2740 w 560550"/>
              <a:gd name="connsiteY15-336" fmla="*/ 478849 h 493591"/>
              <a:gd name="connsiteX16-337" fmla="*/ 6844 w 560550"/>
              <a:gd name="connsiteY16-338" fmla="*/ 447301 h 493591"/>
              <a:gd name="connsiteX17-339" fmla="*/ 23102 w 560550"/>
              <a:gd name="connsiteY17-340" fmla="*/ 420834 h 493591"/>
              <a:gd name="connsiteX18-341" fmla="*/ 149231 w 560550"/>
              <a:gd name="connsiteY18-342" fmla="*/ 228009 h 493591"/>
              <a:gd name="connsiteX19-343" fmla="*/ 251731 w 560550"/>
              <a:gd name="connsiteY19-344" fmla="*/ 26070 h 493591"/>
              <a:gd name="connsiteX20-345" fmla="*/ 255383 w 560550"/>
              <a:gd name="connsiteY20-346" fmla="*/ 19328 h 493591"/>
              <a:gd name="connsiteX21-347" fmla="*/ 281371 w 560550"/>
              <a:gd name="connsiteY21-348" fmla="*/ 127 h 493591"/>
              <a:gd name="connsiteX22-349" fmla="*/ 282090 w 560550"/>
              <a:gd name="connsiteY22-350" fmla="*/ 0 h 493591"/>
              <a:gd name="connsiteX0-351" fmla="*/ 282090 w 560550"/>
              <a:gd name="connsiteY0-352" fmla="*/ 0 h 493591"/>
              <a:gd name="connsiteX1-353" fmla="*/ 307359 w 560550"/>
              <a:gd name="connsiteY1-354" fmla="*/ 19328 h 493591"/>
              <a:gd name="connsiteX2-355" fmla="*/ 322151 w 560550"/>
              <a:gd name="connsiteY2-356" fmla="*/ 46641 h 493591"/>
              <a:gd name="connsiteX3-357" fmla="*/ 426075 w 560550"/>
              <a:gd name="connsiteY3-358" fmla="*/ 252279 h 493591"/>
              <a:gd name="connsiteX4-359" fmla="*/ 549713 w 560550"/>
              <a:gd name="connsiteY4-360" fmla="*/ 442022 h 493591"/>
              <a:gd name="connsiteX5-361" fmla="*/ 553726 w 560550"/>
              <a:gd name="connsiteY5-362" fmla="*/ 448555 h 493591"/>
              <a:gd name="connsiteX6-363" fmla="*/ 557360 w 560550"/>
              <a:gd name="connsiteY6-364" fmla="*/ 480662 h 493591"/>
              <a:gd name="connsiteX7-365" fmla="*/ 557111 w 560550"/>
              <a:gd name="connsiteY7-366" fmla="*/ 481348 h 493591"/>
              <a:gd name="connsiteX8-367" fmla="*/ 527738 w 560550"/>
              <a:gd name="connsiteY8-368" fmla="*/ 493568 h 493591"/>
              <a:gd name="connsiteX9-369" fmla="*/ 496688 w 560550"/>
              <a:gd name="connsiteY9-370" fmla="*/ 492722 h 493591"/>
              <a:gd name="connsiteX10-371" fmla="*/ 266629 w 560550"/>
              <a:gd name="connsiteY10-372" fmla="*/ 479903 h 493591"/>
              <a:gd name="connsiteX11-373" fmla="*/ 40497 w 560550"/>
              <a:gd name="connsiteY11-374" fmla="*/ 492105 h 493591"/>
              <a:gd name="connsiteX12-375" fmla="*/ 32832 w 560550"/>
              <a:gd name="connsiteY12-376" fmla="*/ 492314 h 493591"/>
              <a:gd name="connsiteX13-377" fmla="*/ 3210 w 560550"/>
              <a:gd name="connsiteY13-378" fmla="*/ 479408 h 493591"/>
              <a:gd name="connsiteX14-379" fmla="*/ 2740 w 560550"/>
              <a:gd name="connsiteY14-380" fmla="*/ 478849 h 493591"/>
              <a:gd name="connsiteX15-381" fmla="*/ 6844 w 560550"/>
              <a:gd name="connsiteY15-382" fmla="*/ 447301 h 493591"/>
              <a:gd name="connsiteX16-383" fmla="*/ 23102 w 560550"/>
              <a:gd name="connsiteY16-384" fmla="*/ 420834 h 493591"/>
              <a:gd name="connsiteX17-385" fmla="*/ 149231 w 560550"/>
              <a:gd name="connsiteY17-386" fmla="*/ 228009 h 493591"/>
              <a:gd name="connsiteX18-387" fmla="*/ 251731 w 560550"/>
              <a:gd name="connsiteY18-388" fmla="*/ 26070 h 493591"/>
              <a:gd name="connsiteX19-389" fmla="*/ 255383 w 560550"/>
              <a:gd name="connsiteY19-390" fmla="*/ 19328 h 493591"/>
              <a:gd name="connsiteX20-391" fmla="*/ 281371 w 560550"/>
              <a:gd name="connsiteY20-392" fmla="*/ 127 h 493591"/>
              <a:gd name="connsiteX21-393" fmla="*/ 282090 w 560550"/>
              <a:gd name="connsiteY21-394" fmla="*/ 0 h 493591"/>
              <a:gd name="connsiteX0-395" fmla="*/ 282090 w 560550"/>
              <a:gd name="connsiteY0-396" fmla="*/ 0 h 493591"/>
              <a:gd name="connsiteX1-397" fmla="*/ 307359 w 560550"/>
              <a:gd name="connsiteY1-398" fmla="*/ 19328 h 493591"/>
              <a:gd name="connsiteX2-399" fmla="*/ 322151 w 560550"/>
              <a:gd name="connsiteY2-400" fmla="*/ 46641 h 493591"/>
              <a:gd name="connsiteX3-401" fmla="*/ 426075 w 560550"/>
              <a:gd name="connsiteY3-402" fmla="*/ 252279 h 493591"/>
              <a:gd name="connsiteX4-403" fmla="*/ 549713 w 560550"/>
              <a:gd name="connsiteY4-404" fmla="*/ 442022 h 493591"/>
              <a:gd name="connsiteX5-405" fmla="*/ 553726 w 560550"/>
              <a:gd name="connsiteY5-406" fmla="*/ 448555 h 493591"/>
              <a:gd name="connsiteX6-407" fmla="*/ 557360 w 560550"/>
              <a:gd name="connsiteY6-408" fmla="*/ 480662 h 493591"/>
              <a:gd name="connsiteX7-409" fmla="*/ 557111 w 560550"/>
              <a:gd name="connsiteY7-410" fmla="*/ 481348 h 493591"/>
              <a:gd name="connsiteX8-411" fmla="*/ 527738 w 560550"/>
              <a:gd name="connsiteY8-412" fmla="*/ 493568 h 493591"/>
              <a:gd name="connsiteX9-413" fmla="*/ 496688 w 560550"/>
              <a:gd name="connsiteY9-414" fmla="*/ 492722 h 493591"/>
              <a:gd name="connsiteX10-415" fmla="*/ 266629 w 560550"/>
              <a:gd name="connsiteY10-416" fmla="*/ 479903 h 493591"/>
              <a:gd name="connsiteX11-417" fmla="*/ 40497 w 560550"/>
              <a:gd name="connsiteY11-418" fmla="*/ 492105 h 493591"/>
              <a:gd name="connsiteX12-419" fmla="*/ 32832 w 560550"/>
              <a:gd name="connsiteY12-420" fmla="*/ 492314 h 493591"/>
              <a:gd name="connsiteX13-421" fmla="*/ 3210 w 560550"/>
              <a:gd name="connsiteY13-422" fmla="*/ 479408 h 493591"/>
              <a:gd name="connsiteX14-423" fmla="*/ 2740 w 560550"/>
              <a:gd name="connsiteY14-424" fmla="*/ 478849 h 493591"/>
              <a:gd name="connsiteX15-425" fmla="*/ 6844 w 560550"/>
              <a:gd name="connsiteY15-426" fmla="*/ 447301 h 493591"/>
              <a:gd name="connsiteX16-427" fmla="*/ 23102 w 560550"/>
              <a:gd name="connsiteY16-428" fmla="*/ 420834 h 493591"/>
              <a:gd name="connsiteX17-429" fmla="*/ 149231 w 560550"/>
              <a:gd name="connsiteY17-430" fmla="*/ 228009 h 493591"/>
              <a:gd name="connsiteX18-431" fmla="*/ 251731 w 560550"/>
              <a:gd name="connsiteY18-432" fmla="*/ 26070 h 493591"/>
              <a:gd name="connsiteX19-433" fmla="*/ 255383 w 560550"/>
              <a:gd name="connsiteY19-434" fmla="*/ 19328 h 493591"/>
              <a:gd name="connsiteX20-435" fmla="*/ 281371 w 560550"/>
              <a:gd name="connsiteY20-436" fmla="*/ 127 h 493591"/>
              <a:gd name="connsiteX21-437" fmla="*/ 282090 w 560550"/>
              <a:gd name="connsiteY21-438" fmla="*/ 0 h 493591"/>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 ang="0">
                <a:pos x="connsiteX9-19" y="connsiteY9-20"/>
              </a:cxn>
              <a:cxn ang="0">
                <a:pos x="connsiteX10-21" y="connsiteY10-22"/>
              </a:cxn>
              <a:cxn ang="0">
                <a:pos x="connsiteX11-23" y="connsiteY11-24"/>
              </a:cxn>
              <a:cxn ang="0">
                <a:pos x="connsiteX12-25" y="connsiteY12-26"/>
              </a:cxn>
              <a:cxn ang="0">
                <a:pos x="connsiteX13-27" y="connsiteY13-28"/>
              </a:cxn>
              <a:cxn ang="0">
                <a:pos x="connsiteX14-29" y="connsiteY14-30"/>
              </a:cxn>
              <a:cxn ang="0">
                <a:pos x="connsiteX15-31" y="connsiteY15-32"/>
              </a:cxn>
              <a:cxn ang="0">
                <a:pos x="connsiteX16-33" y="connsiteY16-34"/>
              </a:cxn>
              <a:cxn ang="0">
                <a:pos x="connsiteX17-35" y="connsiteY17-36"/>
              </a:cxn>
              <a:cxn ang="0">
                <a:pos x="connsiteX18-37" y="connsiteY18-38"/>
              </a:cxn>
              <a:cxn ang="0">
                <a:pos x="connsiteX19-39" y="connsiteY19-40"/>
              </a:cxn>
              <a:cxn ang="0">
                <a:pos x="connsiteX20-41" y="connsiteY20-42"/>
              </a:cxn>
              <a:cxn ang="0">
                <a:pos x="connsiteX21-43" y="connsiteY21-44"/>
              </a:cxn>
            </a:cxnLst>
            <a:rect l="l" t="t" r="r" b="b"/>
            <a:pathLst>
              <a:path w="560550" h="493591">
                <a:moveTo>
                  <a:pt x="282090" y="0"/>
                </a:moveTo>
                <a:cubicBezTo>
                  <a:pt x="291235" y="0"/>
                  <a:pt x="300381" y="6443"/>
                  <a:pt x="307359" y="19328"/>
                </a:cubicBezTo>
                <a:lnTo>
                  <a:pt x="322151" y="46641"/>
                </a:lnTo>
                <a:cubicBezTo>
                  <a:pt x="341937" y="85466"/>
                  <a:pt x="388148" y="186382"/>
                  <a:pt x="426075" y="252279"/>
                </a:cubicBezTo>
                <a:cubicBezTo>
                  <a:pt x="464002" y="318176"/>
                  <a:pt x="528438" y="409309"/>
                  <a:pt x="549713" y="442022"/>
                </a:cubicBezTo>
                <a:lnTo>
                  <a:pt x="553726" y="448555"/>
                </a:lnTo>
                <a:cubicBezTo>
                  <a:pt x="561598" y="461368"/>
                  <a:pt x="562451" y="472766"/>
                  <a:pt x="557360" y="480662"/>
                </a:cubicBezTo>
                <a:cubicBezTo>
                  <a:pt x="557347" y="480929"/>
                  <a:pt x="557231" y="481140"/>
                  <a:pt x="557111" y="481348"/>
                </a:cubicBezTo>
                <a:cubicBezTo>
                  <a:pt x="552538" y="489268"/>
                  <a:pt x="542386" y="493968"/>
                  <a:pt x="527738" y="493568"/>
                </a:cubicBezTo>
                <a:lnTo>
                  <a:pt x="496688" y="492722"/>
                </a:lnTo>
                <a:cubicBezTo>
                  <a:pt x="453170" y="490445"/>
                  <a:pt x="342661" y="480006"/>
                  <a:pt x="266629" y="479903"/>
                </a:cubicBezTo>
                <a:cubicBezTo>
                  <a:pt x="190597" y="479800"/>
                  <a:pt x="79463" y="490037"/>
                  <a:pt x="40497" y="492105"/>
                </a:cubicBezTo>
                <a:lnTo>
                  <a:pt x="32832" y="492314"/>
                </a:lnTo>
                <a:cubicBezTo>
                  <a:pt x="17800" y="492724"/>
                  <a:pt x="7502" y="487764"/>
                  <a:pt x="3210" y="479408"/>
                </a:cubicBezTo>
                <a:cubicBezTo>
                  <a:pt x="2985" y="479262"/>
                  <a:pt x="2860" y="479056"/>
                  <a:pt x="2740" y="478849"/>
                </a:cubicBezTo>
                <a:cubicBezTo>
                  <a:pt x="-1833" y="470928"/>
                  <a:pt x="-826" y="459787"/>
                  <a:pt x="6844" y="447301"/>
                </a:cubicBezTo>
                <a:lnTo>
                  <a:pt x="23102" y="420834"/>
                </a:lnTo>
                <a:cubicBezTo>
                  <a:pt x="46833" y="384285"/>
                  <a:pt x="111126" y="293803"/>
                  <a:pt x="149231" y="228009"/>
                </a:cubicBezTo>
                <a:cubicBezTo>
                  <a:pt x="187336" y="162215"/>
                  <a:pt x="234039" y="60850"/>
                  <a:pt x="251731" y="26070"/>
                </a:cubicBezTo>
                <a:lnTo>
                  <a:pt x="255383" y="19328"/>
                </a:lnTo>
                <a:cubicBezTo>
                  <a:pt x="262543" y="6104"/>
                  <a:pt x="271988" y="-334"/>
                  <a:pt x="281371" y="127"/>
                </a:cubicBezTo>
                <a:cubicBezTo>
                  <a:pt x="281609" y="5"/>
                  <a:pt x="281850" y="0"/>
                  <a:pt x="282090" y="0"/>
                </a:cubicBez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buFontTx/>
              <a:buNone/>
              <a:defRPr/>
            </a:pPr>
            <a:endParaRPr lang="zh-CN" altLang="en-US" noProof="1">
              <a:solidFill>
                <a:srgbClr val="FFFFFF"/>
              </a:solidFill>
              <a:latin typeface="黑体" panose="02010609060101010101" pitchFamily="49" charset="-122"/>
              <a:ea typeface="黑体" panose="02010609060101010101" pitchFamily="49" charset="-122"/>
              <a:cs typeface="Arial" panose="02080604020202020204" pitchFamily="34" charset="0"/>
            </a:endParaRPr>
          </a:p>
        </p:txBody>
      </p:sp>
      <p:sp>
        <p:nvSpPr>
          <p:cNvPr id="17" name="标题 16"/>
          <p:cNvSpPr>
            <a:spLocks noGrp="true"/>
          </p:cNvSpPr>
          <p:nvPr>
            <p:ph type="title"/>
          </p:nvPr>
        </p:nvSpPr>
        <p:spPr>
          <a:xfrm>
            <a:off x="1268730" y="276226"/>
            <a:ext cx="9774555" cy="518160"/>
          </a:xfrm>
        </p:spPr>
        <p:txBody>
          <a:bodyPr>
            <a:noAutofit/>
          </a:bodyPr>
          <a:lstStyle>
            <a:lvl1pPr>
              <a:defRPr sz="3200" b="1">
                <a:solidFill>
                  <a:schemeClr val="tx1">
                    <a:lumMod val="65000"/>
                    <a:lumOff val="35000"/>
                  </a:schemeClr>
                </a:solidFill>
                <a:latin typeface="黑体" panose="02010609060101010101" pitchFamily="49" charset="-122"/>
                <a:ea typeface="黑体" panose="02010609060101010101" pitchFamily="49" charset="-122"/>
              </a:defRPr>
            </a:lvl1pPr>
          </a:lstStyle>
          <a:p>
            <a:r>
              <a:rPr lang="zh-CN" altLang="en-US" noProof="1"/>
              <a:t>单击此处编辑母版标题样式</a:t>
            </a:r>
            <a:endParaRPr lang="zh-CN" altLang="en-US" noProof="1"/>
          </a:p>
        </p:txBody>
      </p:sp>
      <p:sp>
        <p:nvSpPr>
          <p:cNvPr id="18" name="内容占位符 17"/>
          <p:cNvSpPr>
            <a:spLocks noGrp="true"/>
          </p:cNvSpPr>
          <p:nvPr>
            <p:ph idx="1"/>
          </p:nvPr>
        </p:nvSpPr>
        <p:spPr>
          <a:xfrm>
            <a:off x="876880" y="1716563"/>
            <a:ext cx="10515600" cy="4351338"/>
          </a:xfrm>
        </p:spPr>
        <p:txBody>
          <a:bodyPr>
            <a:normAutofit/>
          </a:bodyPr>
          <a:lstStyle>
            <a:lvl1pPr>
              <a:defRPr sz="2400">
                <a:solidFill>
                  <a:schemeClr val="tx1">
                    <a:lumMod val="50000"/>
                    <a:lumOff val="50000"/>
                  </a:schemeClr>
                </a:solidFill>
              </a:defRPr>
            </a:lvl1pPr>
            <a:lvl2pPr>
              <a:defRPr sz="2000">
                <a:solidFill>
                  <a:schemeClr val="tx1">
                    <a:lumMod val="50000"/>
                    <a:lumOff val="50000"/>
                  </a:schemeClr>
                </a:solidFill>
              </a:defRPr>
            </a:lvl2pPr>
            <a:lvl3pPr>
              <a:defRPr sz="1800">
                <a:solidFill>
                  <a:schemeClr val="tx1">
                    <a:lumMod val="50000"/>
                    <a:lumOff val="50000"/>
                  </a:schemeClr>
                </a:solidFill>
              </a:defRPr>
            </a:lvl3pPr>
            <a:lvl4pPr>
              <a:defRPr sz="1800">
                <a:solidFill>
                  <a:schemeClr val="tx1">
                    <a:lumMod val="50000"/>
                    <a:lumOff val="50000"/>
                  </a:schemeClr>
                </a:solidFill>
              </a:defRPr>
            </a:lvl4pPr>
            <a:lvl5pPr>
              <a:defRPr sz="1800">
                <a:solidFill>
                  <a:schemeClr val="tx1">
                    <a:lumMod val="50000"/>
                    <a:lumOff val="50000"/>
                  </a:schemeClr>
                </a:solidFill>
              </a:defRPr>
            </a:lvl5pPr>
          </a:lstStyle>
          <a:p>
            <a:pPr lvl="0"/>
            <a:r>
              <a:rPr lang="zh-CN" altLang="en-US" noProof="1"/>
              <a:t>单击此处编辑母版文本样式</a:t>
            </a:r>
            <a:endParaRPr lang="zh-CN" altLang="en-US" noProof="1"/>
          </a:p>
          <a:p>
            <a:pPr lvl="1"/>
            <a:r>
              <a:rPr lang="zh-CN" altLang="en-US" noProof="1"/>
              <a:t>第二级</a:t>
            </a:r>
            <a:endParaRPr lang="zh-CN" altLang="en-US" noProof="1"/>
          </a:p>
          <a:p>
            <a:pPr lvl="2"/>
            <a:r>
              <a:rPr lang="zh-CN" altLang="en-US" noProof="1"/>
              <a:t>第三级</a:t>
            </a:r>
            <a:endParaRPr lang="zh-CN" altLang="en-US" noProof="1"/>
          </a:p>
          <a:p>
            <a:pPr lvl="3"/>
            <a:r>
              <a:rPr lang="zh-CN" altLang="en-US" noProof="1"/>
              <a:t>第四级</a:t>
            </a:r>
            <a:endParaRPr lang="zh-CN" altLang="en-US" noProof="1"/>
          </a:p>
          <a:p>
            <a:pPr lvl="4"/>
            <a:r>
              <a:rPr lang="zh-CN" altLang="en-US" noProof="1"/>
              <a:t>第五级</a:t>
            </a:r>
            <a:endParaRPr lang="zh-CN" altLang="en-US" noProof="1"/>
          </a:p>
        </p:txBody>
      </p:sp>
      <p:sp>
        <p:nvSpPr>
          <p:cNvPr id="10" name="日期占位符 3"/>
          <p:cNvSpPr>
            <a:spLocks noGrp="true"/>
          </p:cNvSpPr>
          <p:nvPr>
            <p:ph type="dt" sz="half" idx="10"/>
          </p:nvPr>
        </p:nvSpPr>
        <p:spPr/>
        <p:txBody>
          <a:bodyPr/>
          <a:lstStyle>
            <a:lvl1pPr>
              <a:defRPr smtClean="0"/>
            </a:lvl1pPr>
          </a:lstStyle>
          <a:p>
            <a:fld id="{760FBDFE-C587-4B4C-A407-44438C67B59E}" type="datetimeFigureOut">
              <a:rPr lang="zh-CN" altLang="en-US" smtClean="0"/>
            </a:fld>
            <a:endParaRPr lang="zh-CN" altLang="en-US"/>
          </a:p>
        </p:txBody>
      </p:sp>
      <p:sp>
        <p:nvSpPr>
          <p:cNvPr id="11" name="页脚占位符 4"/>
          <p:cNvSpPr>
            <a:spLocks noGrp="true"/>
          </p:cNvSpPr>
          <p:nvPr>
            <p:ph type="ftr" sz="quarter" idx="11"/>
          </p:nvPr>
        </p:nvSpPr>
        <p:spPr/>
        <p:txBody>
          <a:bodyPr/>
          <a:lstStyle>
            <a:lvl1pPr>
              <a:defRPr/>
            </a:lvl1pPr>
          </a:lstStyle>
          <a:p>
            <a:endParaRPr lang="zh-CN" altLang="en-US"/>
          </a:p>
        </p:txBody>
      </p:sp>
      <p:sp>
        <p:nvSpPr>
          <p:cNvPr id="12" name="灯片编号占位符 5"/>
          <p:cNvSpPr>
            <a:spLocks noGrp="true"/>
          </p:cNvSpPr>
          <p:nvPr>
            <p:ph type="sldNum" sz="quarter" idx="12"/>
          </p:nvPr>
        </p:nvSpPr>
        <p:spPr/>
        <p:txBody>
          <a:bodyPr/>
          <a:lstStyle>
            <a:lvl1pPr>
              <a:defRPr/>
            </a:lvl1pPr>
          </a:lstStyle>
          <a:p>
            <a:fld id="{49AE70B2-8BF9-45C0-BB95-33D1B9D3A854}" type="slidenum">
              <a:rPr lang="zh-CN" altLang="en-US" smtClean="0"/>
            </a:fld>
            <a:endParaRPr lang="zh-CN" altLang="en-US"/>
          </a:p>
        </p:txBody>
      </p:sp>
    </p:spTree>
  </p:cSld>
  <p:clrMapOvr>
    <a:masterClrMapping/>
  </p:clrMapOvr>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图片和文字">
    <p:spTree>
      <p:nvGrpSpPr>
        <p:cNvPr id="1" name=""/>
        <p:cNvGrpSpPr/>
        <p:nvPr/>
      </p:nvGrpSpPr>
      <p:grpSpPr>
        <a:xfrm>
          <a:off x="0" y="0"/>
          <a:ext cx="0" cy="0"/>
          <a:chOff x="0" y="0"/>
          <a:chExt cx="0" cy="0"/>
        </a:xfrm>
      </p:grpSpPr>
      <p:sp>
        <p:nvSpPr>
          <p:cNvPr id="7" name="任意多边形: 形状 45"/>
          <p:cNvSpPr/>
          <p:nvPr>
            <p:custDataLst>
              <p:tags r:id="rId2"/>
            </p:custDataLst>
          </p:nvPr>
        </p:nvSpPr>
        <p:spPr>
          <a:xfrm>
            <a:off x="0" y="-6350"/>
            <a:ext cx="1173163" cy="1162050"/>
          </a:xfrm>
          <a:custGeom>
            <a:avLst/>
            <a:gdLst>
              <a:gd name="connsiteX0" fmla="*/ 0 w 1172915"/>
              <a:gd name="connsiteY0" fmla="*/ 0 h 1162285"/>
              <a:gd name="connsiteX1" fmla="*/ 1172915 w 1172915"/>
              <a:gd name="connsiteY1" fmla="*/ 0 h 1162285"/>
              <a:gd name="connsiteX2" fmla="*/ 1167422 w 1172915"/>
              <a:gd name="connsiteY2" fmla="*/ 108787 h 1162285"/>
              <a:gd name="connsiteX3" fmla="*/ 0 w 1172915"/>
              <a:gd name="connsiteY3" fmla="*/ 1162285 h 1162285"/>
            </a:gdLst>
            <a:ahLst/>
            <a:cxnLst>
              <a:cxn ang="0">
                <a:pos x="connsiteX0" y="connsiteY0"/>
              </a:cxn>
              <a:cxn ang="0">
                <a:pos x="connsiteX1" y="connsiteY1"/>
              </a:cxn>
              <a:cxn ang="0">
                <a:pos x="connsiteX2" y="connsiteY2"/>
              </a:cxn>
              <a:cxn ang="0">
                <a:pos x="connsiteX3" y="connsiteY3"/>
              </a:cxn>
            </a:cxnLst>
            <a:rect l="l" t="t" r="r" b="b"/>
            <a:pathLst>
              <a:path w="1172915" h="1162285">
                <a:moveTo>
                  <a:pt x="0" y="0"/>
                </a:moveTo>
                <a:lnTo>
                  <a:pt x="1172915" y="0"/>
                </a:lnTo>
                <a:lnTo>
                  <a:pt x="1167422" y="108787"/>
                </a:lnTo>
                <a:cubicBezTo>
                  <a:pt x="1107328" y="700521"/>
                  <a:pt x="607589" y="1162285"/>
                  <a:pt x="0" y="1162285"/>
                </a:cubicBezTo>
                <a:close/>
              </a:path>
            </a:pathLst>
          </a:custGeom>
          <a:solidFill>
            <a:srgbClr val="F7F7F7"/>
          </a:solidFill>
          <a:ln>
            <a:noFill/>
          </a:ln>
          <a:effectLst>
            <a:outerShdw blurRad="330200" dist="38100" dir="2700000" algn="tl" rotWithShape="0">
              <a:prstClr val="black">
                <a:alpha val="25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buFontTx/>
              <a:buNone/>
              <a:defRPr/>
            </a:pPr>
            <a:endParaRPr lang="zh-CN" altLang="en-US" noProof="1">
              <a:latin typeface="黑体" panose="02010609060101010101" pitchFamily="49" charset="-122"/>
              <a:ea typeface="黑体" panose="02010609060101010101" pitchFamily="49" charset="-122"/>
              <a:cs typeface="Arial" panose="02080604020202020204" pitchFamily="34" charset="0"/>
            </a:endParaRPr>
          </a:p>
        </p:txBody>
      </p:sp>
      <p:sp>
        <p:nvSpPr>
          <p:cNvPr id="8" name="任意多边形: 形状 46"/>
          <p:cNvSpPr/>
          <p:nvPr>
            <p:custDataLst>
              <p:tags r:id="rId3"/>
            </p:custDataLst>
          </p:nvPr>
        </p:nvSpPr>
        <p:spPr>
          <a:xfrm>
            <a:off x="0" y="-6350"/>
            <a:ext cx="1036638" cy="1036638"/>
          </a:xfrm>
          <a:custGeom>
            <a:avLst/>
            <a:gdLst>
              <a:gd name="connsiteX0" fmla="*/ 0 w 1036320"/>
              <a:gd name="connsiteY0" fmla="*/ 0 h 1036320"/>
              <a:gd name="connsiteX1" fmla="*/ 1036320 w 1036320"/>
              <a:gd name="connsiteY1" fmla="*/ 0 h 1036320"/>
              <a:gd name="connsiteX2" fmla="*/ 0 w 1036320"/>
              <a:gd name="connsiteY2" fmla="*/ 1036320 h 1036320"/>
            </a:gdLst>
            <a:ahLst/>
            <a:cxnLst>
              <a:cxn ang="0">
                <a:pos x="connsiteX0" y="connsiteY0"/>
              </a:cxn>
              <a:cxn ang="0">
                <a:pos x="connsiteX1" y="connsiteY1"/>
              </a:cxn>
              <a:cxn ang="0">
                <a:pos x="connsiteX2" y="connsiteY2"/>
              </a:cxn>
            </a:cxnLst>
            <a:rect l="l" t="t" r="r" b="b"/>
            <a:pathLst>
              <a:path w="1036320" h="1036320">
                <a:moveTo>
                  <a:pt x="0" y="0"/>
                </a:moveTo>
                <a:lnTo>
                  <a:pt x="1036320" y="0"/>
                </a:lnTo>
                <a:cubicBezTo>
                  <a:pt x="1036320" y="572344"/>
                  <a:pt x="572344" y="1036320"/>
                  <a:pt x="0" y="1036320"/>
                </a:cubicBezTo>
                <a:close/>
              </a:path>
            </a:pathLst>
          </a:custGeom>
          <a:solidFill>
            <a:srgbClr val="FFFFFF"/>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buFontTx/>
              <a:buNone/>
              <a:defRPr/>
            </a:pPr>
            <a:endParaRPr lang="zh-CN" altLang="en-US" noProof="1">
              <a:latin typeface="黑体" panose="02010609060101010101" pitchFamily="49" charset="-122"/>
              <a:ea typeface="黑体" panose="02010609060101010101" pitchFamily="49" charset="-122"/>
              <a:cs typeface="Arial" panose="02080604020202020204" pitchFamily="34" charset="0"/>
            </a:endParaRPr>
          </a:p>
        </p:txBody>
      </p:sp>
      <p:sp>
        <p:nvSpPr>
          <p:cNvPr id="9" name="KSO_Shape"/>
          <p:cNvSpPr/>
          <p:nvPr>
            <p:custDataLst>
              <p:tags r:id="rId4"/>
            </p:custDataLst>
          </p:nvPr>
        </p:nvSpPr>
        <p:spPr>
          <a:xfrm rot="6188927">
            <a:off x="784226" y="434975"/>
            <a:ext cx="88900" cy="79375"/>
          </a:xfrm>
          <a:custGeom>
            <a:avLst/>
            <a:gdLst>
              <a:gd name="connsiteX0" fmla="*/ 282090 w 560550"/>
              <a:gd name="connsiteY0" fmla="*/ 0 h 493591"/>
              <a:gd name="connsiteX1" fmla="*/ 307359 w 560550"/>
              <a:gd name="connsiteY1" fmla="*/ 19328 h 493591"/>
              <a:gd name="connsiteX2" fmla="*/ 322151 w 560550"/>
              <a:gd name="connsiteY2" fmla="*/ 46641 h 493591"/>
              <a:gd name="connsiteX3" fmla="*/ 422483 w 560550"/>
              <a:gd name="connsiteY3" fmla="*/ 244308 h 493591"/>
              <a:gd name="connsiteX4" fmla="*/ 421839 w 560550"/>
              <a:gd name="connsiteY4" fmla="*/ 243943 h 493591"/>
              <a:gd name="connsiteX5" fmla="*/ 426075 w 560550"/>
              <a:gd name="connsiteY5" fmla="*/ 252279 h 493591"/>
              <a:gd name="connsiteX6" fmla="*/ 549713 w 560550"/>
              <a:gd name="connsiteY6" fmla="*/ 442022 h 493591"/>
              <a:gd name="connsiteX7" fmla="*/ 553726 w 560550"/>
              <a:gd name="connsiteY7" fmla="*/ 448555 h 493591"/>
              <a:gd name="connsiteX8" fmla="*/ 557360 w 560550"/>
              <a:gd name="connsiteY8" fmla="*/ 480662 h 493591"/>
              <a:gd name="connsiteX9" fmla="*/ 557111 w 560550"/>
              <a:gd name="connsiteY9" fmla="*/ 481348 h 493591"/>
              <a:gd name="connsiteX10" fmla="*/ 527738 w 560550"/>
              <a:gd name="connsiteY10" fmla="*/ 493568 h 493591"/>
              <a:gd name="connsiteX11" fmla="*/ 496688 w 560550"/>
              <a:gd name="connsiteY11" fmla="*/ 492722 h 493591"/>
              <a:gd name="connsiteX12" fmla="*/ 275338 w 560550"/>
              <a:gd name="connsiteY12" fmla="*/ 480778 h 493591"/>
              <a:gd name="connsiteX13" fmla="*/ 275975 w 560550"/>
              <a:gd name="connsiteY13" fmla="*/ 480403 h 493591"/>
              <a:gd name="connsiteX14" fmla="*/ 266629 w 560550"/>
              <a:gd name="connsiteY14" fmla="*/ 479903 h 493591"/>
              <a:gd name="connsiteX15" fmla="*/ 40497 w 560550"/>
              <a:gd name="connsiteY15" fmla="*/ 492105 h 493591"/>
              <a:gd name="connsiteX16" fmla="*/ 32832 w 560550"/>
              <a:gd name="connsiteY16" fmla="*/ 492314 h 493591"/>
              <a:gd name="connsiteX17" fmla="*/ 3210 w 560550"/>
              <a:gd name="connsiteY17" fmla="*/ 479408 h 493591"/>
              <a:gd name="connsiteX18" fmla="*/ 2740 w 560550"/>
              <a:gd name="connsiteY18" fmla="*/ 478849 h 493591"/>
              <a:gd name="connsiteX19" fmla="*/ 6844 w 560550"/>
              <a:gd name="connsiteY19" fmla="*/ 447301 h 493591"/>
              <a:gd name="connsiteX20" fmla="*/ 23102 w 560550"/>
              <a:gd name="connsiteY20" fmla="*/ 420834 h 493591"/>
              <a:gd name="connsiteX21" fmla="*/ 144121 w 560550"/>
              <a:gd name="connsiteY21" fmla="*/ 235111 h 493591"/>
              <a:gd name="connsiteX22" fmla="*/ 144127 w 560550"/>
              <a:gd name="connsiteY22" fmla="*/ 235851 h 493591"/>
              <a:gd name="connsiteX23" fmla="*/ 149231 w 560550"/>
              <a:gd name="connsiteY23" fmla="*/ 228009 h 493591"/>
              <a:gd name="connsiteX24" fmla="*/ 251731 w 560550"/>
              <a:gd name="connsiteY24" fmla="*/ 26070 h 493591"/>
              <a:gd name="connsiteX25" fmla="*/ 255383 w 560550"/>
              <a:gd name="connsiteY25" fmla="*/ 19328 h 493591"/>
              <a:gd name="connsiteX26" fmla="*/ 281371 w 560550"/>
              <a:gd name="connsiteY26" fmla="*/ 127 h 493591"/>
              <a:gd name="connsiteX27" fmla="*/ 282090 w 560550"/>
              <a:gd name="connsiteY27" fmla="*/ 0 h 493591"/>
              <a:gd name="connsiteX0-1" fmla="*/ 282090 w 560550"/>
              <a:gd name="connsiteY0-2" fmla="*/ 0 h 493591"/>
              <a:gd name="connsiteX1-3" fmla="*/ 307359 w 560550"/>
              <a:gd name="connsiteY1-4" fmla="*/ 19328 h 493591"/>
              <a:gd name="connsiteX2-5" fmla="*/ 322151 w 560550"/>
              <a:gd name="connsiteY2-6" fmla="*/ 46641 h 493591"/>
              <a:gd name="connsiteX3-7" fmla="*/ 422483 w 560550"/>
              <a:gd name="connsiteY3-8" fmla="*/ 244308 h 493591"/>
              <a:gd name="connsiteX4-9" fmla="*/ 426075 w 560550"/>
              <a:gd name="connsiteY4-10" fmla="*/ 252279 h 493591"/>
              <a:gd name="connsiteX5-11" fmla="*/ 549713 w 560550"/>
              <a:gd name="connsiteY5-12" fmla="*/ 442022 h 493591"/>
              <a:gd name="connsiteX6-13" fmla="*/ 553726 w 560550"/>
              <a:gd name="connsiteY6-14" fmla="*/ 448555 h 493591"/>
              <a:gd name="connsiteX7-15" fmla="*/ 557360 w 560550"/>
              <a:gd name="connsiteY7-16" fmla="*/ 480662 h 493591"/>
              <a:gd name="connsiteX8-17" fmla="*/ 557111 w 560550"/>
              <a:gd name="connsiteY8-18" fmla="*/ 481348 h 493591"/>
              <a:gd name="connsiteX9-19" fmla="*/ 527738 w 560550"/>
              <a:gd name="connsiteY9-20" fmla="*/ 493568 h 493591"/>
              <a:gd name="connsiteX10-21" fmla="*/ 496688 w 560550"/>
              <a:gd name="connsiteY10-22" fmla="*/ 492722 h 493591"/>
              <a:gd name="connsiteX11-23" fmla="*/ 275338 w 560550"/>
              <a:gd name="connsiteY11-24" fmla="*/ 480778 h 493591"/>
              <a:gd name="connsiteX12-25" fmla="*/ 275975 w 560550"/>
              <a:gd name="connsiteY12-26" fmla="*/ 480403 h 493591"/>
              <a:gd name="connsiteX13-27" fmla="*/ 266629 w 560550"/>
              <a:gd name="connsiteY13-28" fmla="*/ 479903 h 493591"/>
              <a:gd name="connsiteX14-29" fmla="*/ 40497 w 560550"/>
              <a:gd name="connsiteY14-30" fmla="*/ 492105 h 493591"/>
              <a:gd name="connsiteX15-31" fmla="*/ 32832 w 560550"/>
              <a:gd name="connsiteY15-32" fmla="*/ 492314 h 493591"/>
              <a:gd name="connsiteX16-33" fmla="*/ 3210 w 560550"/>
              <a:gd name="connsiteY16-34" fmla="*/ 479408 h 493591"/>
              <a:gd name="connsiteX17-35" fmla="*/ 2740 w 560550"/>
              <a:gd name="connsiteY17-36" fmla="*/ 478849 h 493591"/>
              <a:gd name="connsiteX18-37" fmla="*/ 6844 w 560550"/>
              <a:gd name="connsiteY18-38" fmla="*/ 447301 h 493591"/>
              <a:gd name="connsiteX19-39" fmla="*/ 23102 w 560550"/>
              <a:gd name="connsiteY19-40" fmla="*/ 420834 h 493591"/>
              <a:gd name="connsiteX20-41" fmla="*/ 144121 w 560550"/>
              <a:gd name="connsiteY20-42" fmla="*/ 235111 h 493591"/>
              <a:gd name="connsiteX21-43" fmla="*/ 144127 w 560550"/>
              <a:gd name="connsiteY21-44" fmla="*/ 235851 h 493591"/>
              <a:gd name="connsiteX22-45" fmla="*/ 149231 w 560550"/>
              <a:gd name="connsiteY22-46" fmla="*/ 228009 h 493591"/>
              <a:gd name="connsiteX23-47" fmla="*/ 251731 w 560550"/>
              <a:gd name="connsiteY23-48" fmla="*/ 26070 h 493591"/>
              <a:gd name="connsiteX24-49" fmla="*/ 255383 w 560550"/>
              <a:gd name="connsiteY24-50" fmla="*/ 19328 h 493591"/>
              <a:gd name="connsiteX25-51" fmla="*/ 281371 w 560550"/>
              <a:gd name="connsiteY25-52" fmla="*/ 127 h 493591"/>
              <a:gd name="connsiteX26-53" fmla="*/ 282090 w 560550"/>
              <a:gd name="connsiteY26-54" fmla="*/ 0 h 493591"/>
              <a:gd name="connsiteX0-55" fmla="*/ 282090 w 560550"/>
              <a:gd name="connsiteY0-56" fmla="*/ 0 h 493591"/>
              <a:gd name="connsiteX1-57" fmla="*/ 307359 w 560550"/>
              <a:gd name="connsiteY1-58" fmla="*/ 19328 h 493591"/>
              <a:gd name="connsiteX2-59" fmla="*/ 322151 w 560550"/>
              <a:gd name="connsiteY2-60" fmla="*/ 46641 h 493591"/>
              <a:gd name="connsiteX3-61" fmla="*/ 426075 w 560550"/>
              <a:gd name="connsiteY3-62" fmla="*/ 252279 h 493591"/>
              <a:gd name="connsiteX4-63" fmla="*/ 549713 w 560550"/>
              <a:gd name="connsiteY4-64" fmla="*/ 442022 h 493591"/>
              <a:gd name="connsiteX5-65" fmla="*/ 553726 w 560550"/>
              <a:gd name="connsiteY5-66" fmla="*/ 448555 h 493591"/>
              <a:gd name="connsiteX6-67" fmla="*/ 557360 w 560550"/>
              <a:gd name="connsiteY6-68" fmla="*/ 480662 h 493591"/>
              <a:gd name="connsiteX7-69" fmla="*/ 557111 w 560550"/>
              <a:gd name="connsiteY7-70" fmla="*/ 481348 h 493591"/>
              <a:gd name="connsiteX8-71" fmla="*/ 527738 w 560550"/>
              <a:gd name="connsiteY8-72" fmla="*/ 493568 h 493591"/>
              <a:gd name="connsiteX9-73" fmla="*/ 496688 w 560550"/>
              <a:gd name="connsiteY9-74" fmla="*/ 492722 h 493591"/>
              <a:gd name="connsiteX10-75" fmla="*/ 275338 w 560550"/>
              <a:gd name="connsiteY10-76" fmla="*/ 480778 h 493591"/>
              <a:gd name="connsiteX11-77" fmla="*/ 275975 w 560550"/>
              <a:gd name="connsiteY11-78" fmla="*/ 480403 h 493591"/>
              <a:gd name="connsiteX12-79" fmla="*/ 266629 w 560550"/>
              <a:gd name="connsiteY12-80" fmla="*/ 479903 h 493591"/>
              <a:gd name="connsiteX13-81" fmla="*/ 40497 w 560550"/>
              <a:gd name="connsiteY13-82" fmla="*/ 492105 h 493591"/>
              <a:gd name="connsiteX14-83" fmla="*/ 32832 w 560550"/>
              <a:gd name="connsiteY14-84" fmla="*/ 492314 h 493591"/>
              <a:gd name="connsiteX15-85" fmla="*/ 3210 w 560550"/>
              <a:gd name="connsiteY15-86" fmla="*/ 479408 h 493591"/>
              <a:gd name="connsiteX16-87" fmla="*/ 2740 w 560550"/>
              <a:gd name="connsiteY16-88" fmla="*/ 478849 h 493591"/>
              <a:gd name="connsiteX17-89" fmla="*/ 6844 w 560550"/>
              <a:gd name="connsiteY17-90" fmla="*/ 447301 h 493591"/>
              <a:gd name="connsiteX18-91" fmla="*/ 23102 w 560550"/>
              <a:gd name="connsiteY18-92" fmla="*/ 420834 h 493591"/>
              <a:gd name="connsiteX19-93" fmla="*/ 144121 w 560550"/>
              <a:gd name="connsiteY19-94" fmla="*/ 235111 h 493591"/>
              <a:gd name="connsiteX20-95" fmla="*/ 144127 w 560550"/>
              <a:gd name="connsiteY20-96" fmla="*/ 235851 h 493591"/>
              <a:gd name="connsiteX21-97" fmla="*/ 149231 w 560550"/>
              <a:gd name="connsiteY21-98" fmla="*/ 228009 h 493591"/>
              <a:gd name="connsiteX22-99" fmla="*/ 251731 w 560550"/>
              <a:gd name="connsiteY22-100" fmla="*/ 26070 h 493591"/>
              <a:gd name="connsiteX23-101" fmla="*/ 255383 w 560550"/>
              <a:gd name="connsiteY23-102" fmla="*/ 19328 h 493591"/>
              <a:gd name="connsiteX24-103" fmla="*/ 281371 w 560550"/>
              <a:gd name="connsiteY24-104" fmla="*/ 127 h 493591"/>
              <a:gd name="connsiteX25-105" fmla="*/ 282090 w 560550"/>
              <a:gd name="connsiteY25-106" fmla="*/ 0 h 493591"/>
              <a:gd name="connsiteX0-107" fmla="*/ 282090 w 560550"/>
              <a:gd name="connsiteY0-108" fmla="*/ 0 h 493591"/>
              <a:gd name="connsiteX1-109" fmla="*/ 307359 w 560550"/>
              <a:gd name="connsiteY1-110" fmla="*/ 19328 h 493591"/>
              <a:gd name="connsiteX2-111" fmla="*/ 322151 w 560550"/>
              <a:gd name="connsiteY2-112" fmla="*/ 46641 h 493591"/>
              <a:gd name="connsiteX3-113" fmla="*/ 426075 w 560550"/>
              <a:gd name="connsiteY3-114" fmla="*/ 252279 h 493591"/>
              <a:gd name="connsiteX4-115" fmla="*/ 549713 w 560550"/>
              <a:gd name="connsiteY4-116" fmla="*/ 442022 h 493591"/>
              <a:gd name="connsiteX5-117" fmla="*/ 553726 w 560550"/>
              <a:gd name="connsiteY5-118" fmla="*/ 448555 h 493591"/>
              <a:gd name="connsiteX6-119" fmla="*/ 557360 w 560550"/>
              <a:gd name="connsiteY6-120" fmla="*/ 480662 h 493591"/>
              <a:gd name="connsiteX7-121" fmla="*/ 557111 w 560550"/>
              <a:gd name="connsiteY7-122" fmla="*/ 481348 h 493591"/>
              <a:gd name="connsiteX8-123" fmla="*/ 527738 w 560550"/>
              <a:gd name="connsiteY8-124" fmla="*/ 493568 h 493591"/>
              <a:gd name="connsiteX9-125" fmla="*/ 496688 w 560550"/>
              <a:gd name="connsiteY9-126" fmla="*/ 492722 h 493591"/>
              <a:gd name="connsiteX10-127" fmla="*/ 275338 w 560550"/>
              <a:gd name="connsiteY10-128" fmla="*/ 480778 h 493591"/>
              <a:gd name="connsiteX11-129" fmla="*/ 275975 w 560550"/>
              <a:gd name="connsiteY11-130" fmla="*/ 480403 h 493591"/>
              <a:gd name="connsiteX12-131" fmla="*/ 266629 w 560550"/>
              <a:gd name="connsiteY12-132" fmla="*/ 479903 h 493591"/>
              <a:gd name="connsiteX13-133" fmla="*/ 40497 w 560550"/>
              <a:gd name="connsiteY13-134" fmla="*/ 492105 h 493591"/>
              <a:gd name="connsiteX14-135" fmla="*/ 32832 w 560550"/>
              <a:gd name="connsiteY14-136" fmla="*/ 492314 h 493591"/>
              <a:gd name="connsiteX15-137" fmla="*/ 3210 w 560550"/>
              <a:gd name="connsiteY15-138" fmla="*/ 479408 h 493591"/>
              <a:gd name="connsiteX16-139" fmla="*/ 2740 w 560550"/>
              <a:gd name="connsiteY16-140" fmla="*/ 478849 h 493591"/>
              <a:gd name="connsiteX17-141" fmla="*/ 6844 w 560550"/>
              <a:gd name="connsiteY17-142" fmla="*/ 447301 h 493591"/>
              <a:gd name="connsiteX18-143" fmla="*/ 23102 w 560550"/>
              <a:gd name="connsiteY18-144" fmla="*/ 420834 h 493591"/>
              <a:gd name="connsiteX19-145" fmla="*/ 144121 w 560550"/>
              <a:gd name="connsiteY19-146" fmla="*/ 235111 h 493591"/>
              <a:gd name="connsiteX20-147" fmla="*/ 144127 w 560550"/>
              <a:gd name="connsiteY20-148" fmla="*/ 235851 h 493591"/>
              <a:gd name="connsiteX21-149" fmla="*/ 149231 w 560550"/>
              <a:gd name="connsiteY21-150" fmla="*/ 228009 h 493591"/>
              <a:gd name="connsiteX22-151" fmla="*/ 251731 w 560550"/>
              <a:gd name="connsiteY22-152" fmla="*/ 26070 h 493591"/>
              <a:gd name="connsiteX23-153" fmla="*/ 255383 w 560550"/>
              <a:gd name="connsiteY23-154" fmla="*/ 19328 h 493591"/>
              <a:gd name="connsiteX24-155" fmla="*/ 281371 w 560550"/>
              <a:gd name="connsiteY24-156" fmla="*/ 127 h 493591"/>
              <a:gd name="connsiteX25-157" fmla="*/ 282090 w 560550"/>
              <a:gd name="connsiteY25-158" fmla="*/ 0 h 493591"/>
              <a:gd name="connsiteX0-159" fmla="*/ 282090 w 560550"/>
              <a:gd name="connsiteY0-160" fmla="*/ 0 h 493591"/>
              <a:gd name="connsiteX1-161" fmla="*/ 307359 w 560550"/>
              <a:gd name="connsiteY1-162" fmla="*/ 19328 h 493591"/>
              <a:gd name="connsiteX2-163" fmla="*/ 322151 w 560550"/>
              <a:gd name="connsiteY2-164" fmla="*/ 46641 h 493591"/>
              <a:gd name="connsiteX3-165" fmla="*/ 426075 w 560550"/>
              <a:gd name="connsiteY3-166" fmla="*/ 252279 h 493591"/>
              <a:gd name="connsiteX4-167" fmla="*/ 549713 w 560550"/>
              <a:gd name="connsiteY4-168" fmla="*/ 442022 h 493591"/>
              <a:gd name="connsiteX5-169" fmla="*/ 553726 w 560550"/>
              <a:gd name="connsiteY5-170" fmla="*/ 448555 h 493591"/>
              <a:gd name="connsiteX6-171" fmla="*/ 557360 w 560550"/>
              <a:gd name="connsiteY6-172" fmla="*/ 480662 h 493591"/>
              <a:gd name="connsiteX7-173" fmla="*/ 557111 w 560550"/>
              <a:gd name="connsiteY7-174" fmla="*/ 481348 h 493591"/>
              <a:gd name="connsiteX8-175" fmla="*/ 527738 w 560550"/>
              <a:gd name="connsiteY8-176" fmla="*/ 493568 h 493591"/>
              <a:gd name="connsiteX9-177" fmla="*/ 496688 w 560550"/>
              <a:gd name="connsiteY9-178" fmla="*/ 492722 h 493591"/>
              <a:gd name="connsiteX10-179" fmla="*/ 275338 w 560550"/>
              <a:gd name="connsiteY10-180" fmla="*/ 480778 h 493591"/>
              <a:gd name="connsiteX11-181" fmla="*/ 275975 w 560550"/>
              <a:gd name="connsiteY11-182" fmla="*/ 480403 h 493591"/>
              <a:gd name="connsiteX12-183" fmla="*/ 266629 w 560550"/>
              <a:gd name="connsiteY12-184" fmla="*/ 479903 h 493591"/>
              <a:gd name="connsiteX13-185" fmla="*/ 40497 w 560550"/>
              <a:gd name="connsiteY13-186" fmla="*/ 492105 h 493591"/>
              <a:gd name="connsiteX14-187" fmla="*/ 32832 w 560550"/>
              <a:gd name="connsiteY14-188" fmla="*/ 492314 h 493591"/>
              <a:gd name="connsiteX15-189" fmla="*/ 3210 w 560550"/>
              <a:gd name="connsiteY15-190" fmla="*/ 479408 h 493591"/>
              <a:gd name="connsiteX16-191" fmla="*/ 2740 w 560550"/>
              <a:gd name="connsiteY16-192" fmla="*/ 478849 h 493591"/>
              <a:gd name="connsiteX17-193" fmla="*/ 6844 w 560550"/>
              <a:gd name="connsiteY17-194" fmla="*/ 447301 h 493591"/>
              <a:gd name="connsiteX18-195" fmla="*/ 23102 w 560550"/>
              <a:gd name="connsiteY18-196" fmla="*/ 420834 h 493591"/>
              <a:gd name="connsiteX19-197" fmla="*/ 144121 w 560550"/>
              <a:gd name="connsiteY19-198" fmla="*/ 235111 h 493591"/>
              <a:gd name="connsiteX20-199" fmla="*/ 149231 w 560550"/>
              <a:gd name="connsiteY20-200" fmla="*/ 228009 h 493591"/>
              <a:gd name="connsiteX21-201" fmla="*/ 251731 w 560550"/>
              <a:gd name="connsiteY21-202" fmla="*/ 26070 h 493591"/>
              <a:gd name="connsiteX22-203" fmla="*/ 255383 w 560550"/>
              <a:gd name="connsiteY22-204" fmla="*/ 19328 h 493591"/>
              <a:gd name="connsiteX23-205" fmla="*/ 281371 w 560550"/>
              <a:gd name="connsiteY23-206" fmla="*/ 127 h 493591"/>
              <a:gd name="connsiteX24-207" fmla="*/ 282090 w 560550"/>
              <a:gd name="connsiteY24-208" fmla="*/ 0 h 493591"/>
              <a:gd name="connsiteX0-209" fmla="*/ 282090 w 560550"/>
              <a:gd name="connsiteY0-210" fmla="*/ 0 h 493591"/>
              <a:gd name="connsiteX1-211" fmla="*/ 307359 w 560550"/>
              <a:gd name="connsiteY1-212" fmla="*/ 19328 h 493591"/>
              <a:gd name="connsiteX2-213" fmla="*/ 322151 w 560550"/>
              <a:gd name="connsiteY2-214" fmla="*/ 46641 h 493591"/>
              <a:gd name="connsiteX3-215" fmla="*/ 426075 w 560550"/>
              <a:gd name="connsiteY3-216" fmla="*/ 252279 h 493591"/>
              <a:gd name="connsiteX4-217" fmla="*/ 549713 w 560550"/>
              <a:gd name="connsiteY4-218" fmla="*/ 442022 h 493591"/>
              <a:gd name="connsiteX5-219" fmla="*/ 553726 w 560550"/>
              <a:gd name="connsiteY5-220" fmla="*/ 448555 h 493591"/>
              <a:gd name="connsiteX6-221" fmla="*/ 557360 w 560550"/>
              <a:gd name="connsiteY6-222" fmla="*/ 480662 h 493591"/>
              <a:gd name="connsiteX7-223" fmla="*/ 557111 w 560550"/>
              <a:gd name="connsiteY7-224" fmla="*/ 481348 h 493591"/>
              <a:gd name="connsiteX8-225" fmla="*/ 527738 w 560550"/>
              <a:gd name="connsiteY8-226" fmla="*/ 493568 h 493591"/>
              <a:gd name="connsiteX9-227" fmla="*/ 496688 w 560550"/>
              <a:gd name="connsiteY9-228" fmla="*/ 492722 h 493591"/>
              <a:gd name="connsiteX10-229" fmla="*/ 275338 w 560550"/>
              <a:gd name="connsiteY10-230" fmla="*/ 480778 h 493591"/>
              <a:gd name="connsiteX11-231" fmla="*/ 275975 w 560550"/>
              <a:gd name="connsiteY11-232" fmla="*/ 480403 h 493591"/>
              <a:gd name="connsiteX12-233" fmla="*/ 266629 w 560550"/>
              <a:gd name="connsiteY12-234" fmla="*/ 479903 h 493591"/>
              <a:gd name="connsiteX13-235" fmla="*/ 40497 w 560550"/>
              <a:gd name="connsiteY13-236" fmla="*/ 492105 h 493591"/>
              <a:gd name="connsiteX14-237" fmla="*/ 32832 w 560550"/>
              <a:gd name="connsiteY14-238" fmla="*/ 492314 h 493591"/>
              <a:gd name="connsiteX15-239" fmla="*/ 3210 w 560550"/>
              <a:gd name="connsiteY15-240" fmla="*/ 479408 h 493591"/>
              <a:gd name="connsiteX16-241" fmla="*/ 2740 w 560550"/>
              <a:gd name="connsiteY16-242" fmla="*/ 478849 h 493591"/>
              <a:gd name="connsiteX17-243" fmla="*/ 6844 w 560550"/>
              <a:gd name="connsiteY17-244" fmla="*/ 447301 h 493591"/>
              <a:gd name="connsiteX18-245" fmla="*/ 23102 w 560550"/>
              <a:gd name="connsiteY18-246" fmla="*/ 420834 h 493591"/>
              <a:gd name="connsiteX19-247" fmla="*/ 149231 w 560550"/>
              <a:gd name="connsiteY19-248" fmla="*/ 228009 h 493591"/>
              <a:gd name="connsiteX20-249" fmla="*/ 251731 w 560550"/>
              <a:gd name="connsiteY20-250" fmla="*/ 26070 h 493591"/>
              <a:gd name="connsiteX21-251" fmla="*/ 255383 w 560550"/>
              <a:gd name="connsiteY21-252" fmla="*/ 19328 h 493591"/>
              <a:gd name="connsiteX22-253" fmla="*/ 281371 w 560550"/>
              <a:gd name="connsiteY22-254" fmla="*/ 127 h 493591"/>
              <a:gd name="connsiteX23-255" fmla="*/ 282090 w 560550"/>
              <a:gd name="connsiteY23-256" fmla="*/ 0 h 493591"/>
              <a:gd name="connsiteX0-257" fmla="*/ 282090 w 560550"/>
              <a:gd name="connsiteY0-258" fmla="*/ 0 h 493591"/>
              <a:gd name="connsiteX1-259" fmla="*/ 307359 w 560550"/>
              <a:gd name="connsiteY1-260" fmla="*/ 19328 h 493591"/>
              <a:gd name="connsiteX2-261" fmla="*/ 322151 w 560550"/>
              <a:gd name="connsiteY2-262" fmla="*/ 46641 h 493591"/>
              <a:gd name="connsiteX3-263" fmla="*/ 426075 w 560550"/>
              <a:gd name="connsiteY3-264" fmla="*/ 252279 h 493591"/>
              <a:gd name="connsiteX4-265" fmla="*/ 549713 w 560550"/>
              <a:gd name="connsiteY4-266" fmla="*/ 442022 h 493591"/>
              <a:gd name="connsiteX5-267" fmla="*/ 553726 w 560550"/>
              <a:gd name="connsiteY5-268" fmla="*/ 448555 h 493591"/>
              <a:gd name="connsiteX6-269" fmla="*/ 557360 w 560550"/>
              <a:gd name="connsiteY6-270" fmla="*/ 480662 h 493591"/>
              <a:gd name="connsiteX7-271" fmla="*/ 557111 w 560550"/>
              <a:gd name="connsiteY7-272" fmla="*/ 481348 h 493591"/>
              <a:gd name="connsiteX8-273" fmla="*/ 527738 w 560550"/>
              <a:gd name="connsiteY8-274" fmla="*/ 493568 h 493591"/>
              <a:gd name="connsiteX9-275" fmla="*/ 496688 w 560550"/>
              <a:gd name="connsiteY9-276" fmla="*/ 492722 h 493591"/>
              <a:gd name="connsiteX10-277" fmla="*/ 275338 w 560550"/>
              <a:gd name="connsiteY10-278" fmla="*/ 480778 h 493591"/>
              <a:gd name="connsiteX11-279" fmla="*/ 275975 w 560550"/>
              <a:gd name="connsiteY11-280" fmla="*/ 480403 h 493591"/>
              <a:gd name="connsiteX12-281" fmla="*/ 266629 w 560550"/>
              <a:gd name="connsiteY12-282" fmla="*/ 479903 h 493591"/>
              <a:gd name="connsiteX13-283" fmla="*/ 40497 w 560550"/>
              <a:gd name="connsiteY13-284" fmla="*/ 492105 h 493591"/>
              <a:gd name="connsiteX14-285" fmla="*/ 32832 w 560550"/>
              <a:gd name="connsiteY14-286" fmla="*/ 492314 h 493591"/>
              <a:gd name="connsiteX15-287" fmla="*/ 3210 w 560550"/>
              <a:gd name="connsiteY15-288" fmla="*/ 479408 h 493591"/>
              <a:gd name="connsiteX16-289" fmla="*/ 2740 w 560550"/>
              <a:gd name="connsiteY16-290" fmla="*/ 478849 h 493591"/>
              <a:gd name="connsiteX17-291" fmla="*/ 6844 w 560550"/>
              <a:gd name="connsiteY17-292" fmla="*/ 447301 h 493591"/>
              <a:gd name="connsiteX18-293" fmla="*/ 23102 w 560550"/>
              <a:gd name="connsiteY18-294" fmla="*/ 420834 h 493591"/>
              <a:gd name="connsiteX19-295" fmla="*/ 149231 w 560550"/>
              <a:gd name="connsiteY19-296" fmla="*/ 228009 h 493591"/>
              <a:gd name="connsiteX20-297" fmla="*/ 251731 w 560550"/>
              <a:gd name="connsiteY20-298" fmla="*/ 26070 h 493591"/>
              <a:gd name="connsiteX21-299" fmla="*/ 255383 w 560550"/>
              <a:gd name="connsiteY21-300" fmla="*/ 19328 h 493591"/>
              <a:gd name="connsiteX22-301" fmla="*/ 281371 w 560550"/>
              <a:gd name="connsiteY22-302" fmla="*/ 127 h 493591"/>
              <a:gd name="connsiteX23-303" fmla="*/ 282090 w 560550"/>
              <a:gd name="connsiteY23-304" fmla="*/ 0 h 493591"/>
              <a:gd name="connsiteX0-305" fmla="*/ 282090 w 560550"/>
              <a:gd name="connsiteY0-306" fmla="*/ 0 h 493591"/>
              <a:gd name="connsiteX1-307" fmla="*/ 307359 w 560550"/>
              <a:gd name="connsiteY1-308" fmla="*/ 19328 h 493591"/>
              <a:gd name="connsiteX2-309" fmla="*/ 322151 w 560550"/>
              <a:gd name="connsiteY2-310" fmla="*/ 46641 h 493591"/>
              <a:gd name="connsiteX3-311" fmla="*/ 426075 w 560550"/>
              <a:gd name="connsiteY3-312" fmla="*/ 252279 h 493591"/>
              <a:gd name="connsiteX4-313" fmla="*/ 549713 w 560550"/>
              <a:gd name="connsiteY4-314" fmla="*/ 442022 h 493591"/>
              <a:gd name="connsiteX5-315" fmla="*/ 553726 w 560550"/>
              <a:gd name="connsiteY5-316" fmla="*/ 448555 h 493591"/>
              <a:gd name="connsiteX6-317" fmla="*/ 557360 w 560550"/>
              <a:gd name="connsiteY6-318" fmla="*/ 480662 h 493591"/>
              <a:gd name="connsiteX7-319" fmla="*/ 557111 w 560550"/>
              <a:gd name="connsiteY7-320" fmla="*/ 481348 h 493591"/>
              <a:gd name="connsiteX8-321" fmla="*/ 527738 w 560550"/>
              <a:gd name="connsiteY8-322" fmla="*/ 493568 h 493591"/>
              <a:gd name="connsiteX9-323" fmla="*/ 496688 w 560550"/>
              <a:gd name="connsiteY9-324" fmla="*/ 492722 h 493591"/>
              <a:gd name="connsiteX10-325" fmla="*/ 275338 w 560550"/>
              <a:gd name="connsiteY10-326" fmla="*/ 480778 h 493591"/>
              <a:gd name="connsiteX11-327" fmla="*/ 266629 w 560550"/>
              <a:gd name="connsiteY11-328" fmla="*/ 479903 h 493591"/>
              <a:gd name="connsiteX12-329" fmla="*/ 40497 w 560550"/>
              <a:gd name="connsiteY12-330" fmla="*/ 492105 h 493591"/>
              <a:gd name="connsiteX13-331" fmla="*/ 32832 w 560550"/>
              <a:gd name="connsiteY13-332" fmla="*/ 492314 h 493591"/>
              <a:gd name="connsiteX14-333" fmla="*/ 3210 w 560550"/>
              <a:gd name="connsiteY14-334" fmla="*/ 479408 h 493591"/>
              <a:gd name="connsiteX15-335" fmla="*/ 2740 w 560550"/>
              <a:gd name="connsiteY15-336" fmla="*/ 478849 h 493591"/>
              <a:gd name="connsiteX16-337" fmla="*/ 6844 w 560550"/>
              <a:gd name="connsiteY16-338" fmla="*/ 447301 h 493591"/>
              <a:gd name="connsiteX17-339" fmla="*/ 23102 w 560550"/>
              <a:gd name="connsiteY17-340" fmla="*/ 420834 h 493591"/>
              <a:gd name="connsiteX18-341" fmla="*/ 149231 w 560550"/>
              <a:gd name="connsiteY18-342" fmla="*/ 228009 h 493591"/>
              <a:gd name="connsiteX19-343" fmla="*/ 251731 w 560550"/>
              <a:gd name="connsiteY19-344" fmla="*/ 26070 h 493591"/>
              <a:gd name="connsiteX20-345" fmla="*/ 255383 w 560550"/>
              <a:gd name="connsiteY20-346" fmla="*/ 19328 h 493591"/>
              <a:gd name="connsiteX21-347" fmla="*/ 281371 w 560550"/>
              <a:gd name="connsiteY21-348" fmla="*/ 127 h 493591"/>
              <a:gd name="connsiteX22-349" fmla="*/ 282090 w 560550"/>
              <a:gd name="connsiteY22-350" fmla="*/ 0 h 493591"/>
              <a:gd name="connsiteX0-351" fmla="*/ 282090 w 560550"/>
              <a:gd name="connsiteY0-352" fmla="*/ 0 h 493591"/>
              <a:gd name="connsiteX1-353" fmla="*/ 307359 w 560550"/>
              <a:gd name="connsiteY1-354" fmla="*/ 19328 h 493591"/>
              <a:gd name="connsiteX2-355" fmla="*/ 322151 w 560550"/>
              <a:gd name="connsiteY2-356" fmla="*/ 46641 h 493591"/>
              <a:gd name="connsiteX3-357" fmla="*/ 426075 w 560550"/>
              <a:gd name="connsiteY3-358" fmla="*/ 252279 h 493591"/>
              <a:gd name="connsiteX4-359" fmla="*/ 549713 w 560550"/>
              <a:gd name="connsiteY4-360" fmla="*/ 442022 h 493591"/>
              <a:gd name="connsiteX5-361" fmla="*/ 553726 w 560550"/>
              <a:gd name="connsiteY5-362" fmla="*/ 448555 h 493591"/>
              <a:gd name="connsiteX6-363" fmla="*/ 557360 w 560550"/>
              <a:gd name="connsiteY6-364" fmla="*/ 480662 h 493591"/>
              <a:gd name="connsiteX7-365" fmla="*/ 557111 w 560550"/>
              <a:gd name="connsiteY7-366" fmla="*/ 481348 h 493591"/>
              <a:gd name="connsiteX8-367" fmla="*/ 527738 w 560550"/>
              <a:gd name="connsiteY8-368" fmla="*/ 493568 h 493591"/>
              <a:gd name="connsiteX9-369" fmla="*/ 496688 w 560550"/>
              <a:gd name="connsiteY9-370" fmla="*/ 492722 h 493591"/>
              <a:gd name="connsiteX10-371" fmla="*/ 266629 w 560550"/>
              <a:gd name="connsiteY10-372" fmla="*/ 479903 h 493591"/>
              <a:gd name="connsiteX11-373" fmla="*/ 40497 w 560550"/>
              <a:gd name="connsiteY11-374" fmla="*/ 492105 h 493591"/>
              <a:gd name="connsiteX12-375" fmla="*/ 32832 w 560550"/>
              <a:gd name="connsiteY12-376" fmla="*/ 492314 h 493591"/>
              <a:gd name="connsiteX13-377" fmla="*/ 3210 w 560550"/>
              <a:gd name="connsiteY13-378" fmla="*/ 479408 h 493591"/>
              <a:gd name="connsiteX14-379" fmla="*/ 2740 w 560550"/>
              <a:gd name="connsiteY14-380" fmla="*/ 478849 h 493591"/>
              <a:gd name="connsiteX15-381" fmla="*/ 6844 w 560550"/>
              <a:gd name="connsiteY15-382" fmla="*/ 447301 h 493591"/>
              <a:gd name="connsiteX16-383" fmla="*/ 23102 w 560550"/>
              <a:gd name="connsiteY16-384" fmla="*/ 420834 h 493591"/>
              <a:gd name="connsiteX17-385" fmla="*/ 149231 w 560550"/>
              <a:gd name="connsiteY17-386" fmla="*/ 228009 h 493591"/>
              <a:gd name="connsiteX18-387" fmla="*/ 251731 w 560550"/>
              <a:gd name="connsiteY18-388" fmla="*/ 26070 h 493591"/>
              <a:gd name="connsiteX19-389" fmla="*/ 255383 w 560550"/>
              <a:gd name="connsiteY19-390" fmla="*/ 19328 h 493591"/>
              <a:gd name="connsiteX20-391" fmla="*/ 281371 w 560550"/>
              <a:gd name="connsiteY20-392" fmla="*/ 127 h 493591"/>
              <a:gd name="connsiteX21-393" fmla="*/ 282090 w 560550"/>
              <a:gd name="connsiteY21-394" fmla="*/ 0 h 493591"/>
              <a:gd name="connsiteX0-395" fmla="*/ 282090 w 560550"/>
              <a:gd name="connsiteY0-396" fmla="*/ 0 h 493591"/>
              <a:gd name="connsiteX1-397" fmla="*/ 307359 w 560550"/>
              <a:gd name="connsiteY1-398" fmla="*/ 19328 h 493591"/>
              <a:gd name="connsiteX2-399" fmla="*/ 322151 w 560550"/>
              <a:gd name="connsiteY2-400" fmla="*/ 46641 h 493591"/>
              <a:gd name="connsiteX3-401" fmla="*/ 426075 w 560550"/>
              <a:gd name="connsiteY3-402" fmla="*/ 252279 h 493591"/>
              <a:gd name="connsiteX4-403" fmla="*/ 549713 w 560550"/>
              <a:gd name="connsiteY4-404" fmla="*/ 442022 h 493591"/>
              <a:gd name="connsiteX5-405" fmla="*/ 553726 w 560550"/>
              <a:gd name="connsiteY5-406" fmla="*/ 448555 h 493591"/>
              <a:gd name="connsiteX6-407" fmla="*/ 557360 w 560550"/>
              <a:gd name="connsiteY6-408" fmla="*/ 480662 h 493591"/>
              <a:gd name="connsiteX7-409" fmla="*/ 557111 w 560550"/>
              <a:gd name="connsiteY7-410" fmla="*/ 481348 h 493591"/>
              <a:gd name="connsiteX8-411" fmla="*/ 527738 w 560550"/>
              <a:gd name="connsiteY8-412" fmla="*/ 493568 h 493591"/>
              <a:gd name="connsiteX9-413" fmla="*/ 496688 w 560550"/>
              <a:gd name="connsiteY9-414" fmla="*/ 492722 h 493591"/>
              <a:gd name="connsiteX10-415" fmla="*/ 266629 w 560550"/>
              <a:gd name="connsiteY10-416" fmla="*/ 479903 h 493591"/>
              <a:gd name="connsiteX11-417" fmla="*/ 40497 w 560550"/>
              <a:gd name="connsiteY11-418" fmla="*/ 492105 h 493591"/>
              <a:gd name="connsiteX12-419" fmla="*/ 32832 w 560550"/>
              <a:gd name="connsiteY12-420" fmla="*/ 492314 h 493591"/>
              <a:gd name="connsiteX13-421" fmla="*/ 3210 w 560550"/>
              <a:gd name="connsiteY13-422" fmla="*/ 479408 h 493591"/>
              <a:gd name="connsiteX14-423" fmla="*/ 2740 w 560550"/>
              <a:gd name="connsiteY14-424" fmla="*/ 478849 h 493591"/>
              <a:gd name="connsiteX15-425" fmla="*/ 6844 w 560550"/>
              <a:gd name="connsiteY15-426" fmla="*/ 447301 h 493591"/>
              <a:gd name="connsiteX16-427" fmla="*/ 23102 w 560550"/>
              <a:gd name="connsiteY16-428" fmla="*/ 420834 h 493591"/>
              <a:gd name="connsiteX17-429" fmla="*/ 149231 w 560550"/>
              <a:gd name="connsiteY17-430" fmla="*/ 228009 h 493591"/>
              <a:gd name="connsiteX18-431" fmla="*/ 251731 w 560550"/>
              <a:gd name="connsiteY18-432" fmla="*/ 26070 h 493591"/>
              <a:gd name="connsiteX19-433" fmla="*/ 255383 w 560550"/>
              <a:gd name="connsiteY19-434" fmla="*/ 19328 h 493591"/>
              <a:gd name="connsiteX20-435" fmla="*/ 281371 w 560550"/>
              <a:gd name="connsiteY20-436" fmla="*/ 127 h 493591"/>
              <a:gd name="connsiteX21-437" fmla="*/ 282090 w 560550"/>
              <a:gd name="connsiteY21-438" fmla="*/ 0 h 493591"/>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 ang="0">
                <a:pos x="connsiteX9-19" y="connsiteY9-20"/>
              </a:cxn>
              <a:cxn ang="0">
                <a:pos x="connsiteX10-21" y="connsiteY10-22"/>
              </a:cxn>
              <a:cxn ang="0">
                <a:pos x="connsiteX11-23" y="connsiteY11-24"/>
              </a:cxn>
              <a:cxn ang="0">
                <a:pos x="connsiteX12-25" y="connsiteY12-26"/>
              </a:cxn>
              <a:cxn ang="0">
                <a:pos x="connsiteX13-27" y="connsiteY13-28"/>
              </a:cxn>
              <a:cxn ang="0">
                <a:pos x="connsiteX14-29" y="connsiteY14-30"/>
              </a:cxn>
              <a:cxn ang="0">
                <a:pos x="connsiteX15-31" y="connsiteY15-32"/>
              </a:cxn>
              <a:cxn ang="0">
                <a:pos x="connsiteX16-33" y="connsiteY16-34"/>
              </a:cxn>
              <a:cxn ang="0">
                <a:pos x="connsiteX17-35" y="connsiteY17-36"/>
              </a:cxn>
              <a:cxn ang="0">
                <a:pos x="connsiteX18-37" y="connsiteY18-38"/>
              </a:cxn>
              <a:cxn ang="0">
                <a:pos x="connsiteX19-39" y="connsiteY19-40"/>
              </a:cxn>
              <a:cxn ang="0">
                <a:pos x="connsiteX20-41" y="connsiteY20-42"/>
              </a:cxn>
              <a:cxn ang="0">
                <a:pos x="connsiteX21-43" y="connsiteY21-44"/>
              </a:cxn>
            </a:cxnLst>
            <a:rect l="l" t="t" r="r" b="b"/>
            <a:pathLst>
              <a:path w="560550" h="493591">
                <a:moveTo>
                  <a:pt x="282090" y="0"/>
                </a:moveTo>
                <a:cubicBezTo>
                  <a:pt x="291235" y="0"/>
                  <a:pt x="300381" y="6443"/>
                  <a:pt x="307359" y="19328"/>
                </a:cubicBezTo>
                <a:lnTo>
                  <a:pt x="322151" y="46641"/>
                </a:lnTo>
                <a:cubicBezTo>
                  <a:pt x="341937" y="85466"/>
                  <a:pt x="388148" y="186382"/>
                  <a:pt x="426075" y="252279"/>
                </a:cubicBezTo>
                <a:cubicBezTo>
                  <a:pt x="464002" y="318176"/>
                  <a:pt x="528438" y="409309"/>
                  <a:pt x="549713" y="442022"/>
                </a:cubicBezTo>
                <a:lnTo>
                  <a:pt x="553726" y="448555"/>
                </a:lnTo>
                <a:cubicBezTo>
                  <a:pt x="561598" y="461368"/>
                  <a:pt x="562451" y="472766"/>
                  <a:pt x="557360" y="480662"/>
                </a:cubicBezTo>
                <a:cubicBezTo>
                  <a:pt x="557347" y="480929"/>
                  <a:pt x="557231" y="481140"/>
                  <a:pt x="557111" y="481348"/>
                </a:cubicBezTo>
                <a:cubicBezTo>
                  <a:pt x="552538" y="489268"/>
                  <a:pt x="542386" y="493968"/>
                  <a:pt x="527738" y="493568"/>
                </a:cubicBezTo>
                <a:lnTo>
                  <a:pt x="496688" y="492722"/>
                </a:lnTo>
                <a:cubicBezTo>
                  <a:pt x="453170" y="490445"/>
                  <a:pt x="342661" y="480006"/>
                  <a:pt x="266629" y="479903"/>
                </a:cubicBezTo>
                <a:cubicBezTo>
                  <a:pt x="190597" y="479800"/>
                  <a:pt x="79463" y="490037"/>
                  <a:pt x="40497" y="492105"/>
                </a:cubicBezTo>
                <a:lnTo>
                  <a:pt x="32832" y="492314"/>
                </a:lnTo>
                <a:cubicBezTo>
                  <a:pt x="17800" y="492724"/>
                  <a:pt x="7502" y="487764"/>
                  <a:pt x="3210" y="479408"/>
                </a:cubicBezTo>
                <a:cubicBezTo>
                  <a:pt x="2985" y="479262"/>
                  <a:pt x="2860" y="479056"/>
                  <a:pt x="2740" y="478849"/>
                </a:cubicBezTo>
                <a:cubicBezTo>
                  <a:pt x="-1833" y="470928"/>
                  <a:pt x="-826" y="459787"/>
                  <a:pt x="6844" y="447301"/>
                </a:cubicBezTo>
                <a:lnTo>
                  <a:pt x="23102" y="420834"/>
                </a:lnTo>
                <a:cubicBezTo>
                  <a:pt x="46833" y="384285"/>
                  <a:pt x="111126" y="293803"/>
                  <a:pt x="149231" y="228009"/>
                </a:cubicBezTo>
                <a:cubicBezTo>
                  <a:pt x="187336" y="162215"/>
                  <a:pt x="234039" y="60850"/>
                  <a:pt x="251731" y="26070"/>
                </a:cubicBezTo>
                <a:lnTo>
                  <a:pt x="255383" y="19328"/>
                </a:lnTo>
                <a:cubicBezTo>
                  <a:pt x="262543" y="6104"/>
                  <a:pt x="271988" y="-334"/>
                  <a:pt x="281371" y="127"/>
                </a:cubicBezTo>
                <a:cubicBezTo>
                  <a:pt x="281609" y="5"/>
                  <a:pt x="281850" y="0"/>
                  <a:pt x="282090" y="0"/>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buFontTx/>
              <a:buNone/>
              <a:defRPr/>
            </a:pPr>
            <a:endParaRPr lang="zh-CN" altLang="en-US" noProof="1">
              <a:solidFill>
                <a:srgbClr val="FFFFFF"/>
              </a:solidFill>
              <a:latin typeface="黑体" panose="02010609060101010101" pitchFamily="49" charset="-122"/>
              <a:ea typeface="黑体" panose="02010609060101010101" pitchFamily="49" charset="-122"/>
              <a:cs typeface="Arial" panose="02080604020202020204" pitchFamily="34" charset="0"/>
            </a:endParaRPr>
          </a:p>
        </p:txBody>
      </p:sp>
      <p:sp>
        <p:nvSpPr>
          <p:cNvPr id="10" name="KSO_Shape"/>
          <p:cNvSpPr/>
          <p:nvPr>
            <p:custDataLst>
              <p:tags r:id="rId5"/>
            </p:custDataLst>
          </p:nvPr>
        </p:nvSpPr>
        <p:spPr>
          <a:xfrm rot="7226800">
            <a:off x="745332" y="535781"/>
            <a:ext cx="88900" cy="77787"/>
          </a:xfrm>
          <a:custGeom>
            <a:avLst/>
            <a:gdLst>
              <a:gd name="connsiteX0" fmla="*/ 282090 w 560550"/>
              <a:gd name="connsiteY0" fmla="*/ 0 h 493591"/>
              <a:gd name="connsiteX1" fmla="*/ 307359 w 560550"/>
              <a:gd name="connsiteY1" fmla="*/ 19328 h 493591"/>
              <a:gd name="connsiteX2" fmla="*/ 322151 w 560550"/>
              <a:gd name="connsiteY2" fmla="*/ 46641 h 493591"/>
              <a:gd name="connsiteX3" fmla="*/ 422483 w 560550"/>
              <a:gd name="connsiteY3" fmla="*/ 244308 h 493591"/>
              <a:gd name="connsiteX4" fmla="*/ 421839 w 560550"/>
              <a:gd name="connsiteY4" fmla="*/ 243943 h 493591"/>
              <a:gd name="connsiteX5" fmla="*/ 426075 w 560550"/>
              <a:gd name="connsiteY5" fmla="*/ 252279 h 493591"/>
              <a:gd name="connsiteX6" fmla="*/ 549713 w 560550"/>
              <a:gd name="connsiteY6" fmla="*/ 442022 h 493591"/>
              <a:gd name="connsiteX7" fmla="*/ 553726 w 560550"/>
              <a:gd name="connsiteY7" fmla="*/ 448555 h 493591"/>
              <a:gd name="connsiteX8" fmla="*/ 557360 w 560550"/>
              <a:gd name="connsiteY8" fmla="*/ 480662 h 493591"/>
              <a:gd name="connsiteX9" fmla="*/ 557111 w 560550"/>
              <a:gd name="connsiteY9" fmla="*/ 481348 h 493591"/>
              <a:gd name="connsiteX10" fmla="*/ 527738 w 560550"/>
              <a:gd name="connsiteY10" fmla="*/ 493568 h 493591"/>
              <a:gd name="connsiteX11" fmla="*/ 496688 w 560550"/>
              <a:gd name="connsiteY11" fmla="*/ 492722 h 493591"/>
              <a:gd name="connsiteX12" fmla="*/ 275338 w 560550"/>
              <a:gd name="connsiteY12" fmla="*/ 480778 h 493591"/>
              <a:gd name="connsiteX13" fmla="*/ 275975 w 560550"/>
              <a:gd name="connsiteY13" fmla="*/ 480403 h 493591"/>
              <a:gd name="connsiteX14" fmla="*/ 266629 w 560550"/>
              <a:gd name="connsiteY14" fmla="*/ 479903 h 493591"/>
              <a:gd name="connsiteX15" fmla="*/ 40497 w 560550"/>
              <a:gd name="connsiteY15" fmla="*/ 492105 h 493591"/>
              <a:gd name="connsiteX16" fmla="*/ 32832 w 560550"/>
              <a:gd name="connsiteY16" fmla="*/ 492314 h 493591"/>
              <a:gd name="connsiteX17" fmla="*/ 3210 w 560550"/>
              <a:gd name="connsiteY17" fmla="*/ 479408 h 493591"/>
              <a:gd name="connsiteX18" fmla="*/ 2740 w 560550"/>
              <a:gd name="connsiteY18" fmla="*/ 478849 h 493591"/>
              <a:gd name="connsiteX19" fmla="*/ 6844 w 560550"/>
              <a:gd name="connsiteY19" fmla="*/ 447301 h 493591"/>
              <a:gd name="connsiteX20" fmla="*/ 23102 w 560550"/>
              <a:gd name="connsiteY20" fmla="*/ 420834 h 493591"/>
              <a:gd name="connsiteX21" fmla="*/ 144121 w 560550"/>
              <a:gd name="connsiteY21" fmla="*/ 235111 h 493591"/>
              <a:gd name="connsiteX22" fmla="*/ 144127 w 560550"/>
              <a:gd name="connsiteY22" fmla="*/ 235851 h 493591"/>
              <a:gd name="connsiteX23" fmla="*/ 149231 w 560550"/>
              <a:gd name="connsiteY23" fmla="*/ 228009 h 493591"/>
              <a:gd name="connsiteX24" fmla="*/ 251731 w 560550"/>
              <a:gd name="connsiteY24" fmla="*/ 26070 h 493591"/>
              <a:gd name="connsiteX25" fmla="*/ 255383 w 560550"/>
              <a:gd name="connsiteY25" fmla="*/ 19328 h 493591"/>
              <a:gd name="connsiteX26" fmla="*/ 281371 w 560550"/>
              <a:gd name="connsiteY26" fmla="*/ 127 h 493591"/>
              <a:gd name="connsiteX27" fmla="*/ 282090 w 560550"/>
              <a:gd name="connsiteY27" fmla="*/ 0 h 493591"/>
              <a:gd name="connsiteX0-1" fmla="*/ 282090 w 560550"/>
              <a:gd name="connsiteY0-2" fmla="*/ 0 h 493591"/>
              <a:gd name="connsiteX1-3" fmla="*/ 307359 w 560550"/>
              <a:gd name="connsiteY1-4" fmla="*/ 19328 h 493591"/>
              <a:gd name="connsiteX2-5" fmla="*/ 322151 w 560550"/>
              <a:gd name="connsiteY2-6" fmla="*/ 46641 h 493591"/>
              <a:gd name="connsiteX3-7" fmla="*/ 422483 w 560550"/>
              <a:gd name="connsiteY3-8" fmla="*/ 244308 h 493591"/>
              <a:gd name="connsiteX4-9" fmla="*/ 426075 w 560550"/>
              <a:gd name="connsiteY4-10" fmla="*/ 252279 h 493591"/>
              <a:gd name="connsiteX5-11" fmla="*/ 549713 w 560550"/>
              <a:gd name="connsiteY5-12" fmla="*/ 442022 h 493591"/>
              <a:gd name="connsiteX6-13" fmla="*/ 553726 w 560550"/>
              <a:gd name="connsiteY6-14" fmla="*/ 448555 h 493591"/>
              <a:gd name="connsiteX7-15" fmla="*/ 557360 w 560550"/>
              <a:gd name="connsiteY7-16" fmla="*/ 480662 h 493591"/>
              <a:gd name="connsiteX8-17" fmla="*/ 557111 w 560550"/>
              <a:gd name="connsiteY8-18" fmla="*/ 481348 h 493591"/>
              <a:gd name="connsiteX9-19" fmla="*/ 527738 w 560550"/>
              <a:gd name="connsiteY9-20" fmla="*/ 493568 h 493591"/>
              <a:gd name="connsiteX10-21" fmla="*/ 496688 w 560550"/>
              <a:gd name="connsiteY10-22" fmla="*/ 492722 h 493591"/>
              <a:gd name="connsiteX11-23" fmla="*/ 275338 w 560550"/>
              <a:gd name="connsiteY11-24" fmla="*/ 480778 h 493591"/>
              <a:gd name="connsiteX12-25" fmla="*/ 275975 w 560550"/>
              <a:gd name="connsiteY12-26" fmla="*/ 480403 h 493591"/>
              <a:gd name="connsiteX13-27" fmla="*/ 266629 w 560550"/>
              <a:gd name="connsiteY13-28" fmla="*/ 479903 h 493591"/>
              <a:gd name="connsiteX14-29" fmla="*/ 40497 w 560550"/>
              <a:gd name="connsiteY14-30" fmla="*/ 492105 h 493591"/>
              <a:gd name="connsiteX15-31" fmla="*/ 32832 w 560550"/>
              <a:gd name="connsiteY15-32" fmla="*/ 492314 h 493591"/>
              <a:gd name="connsiteX16-33" fmla="*/ 3210 w 560550"/>
              <a:gd name="connsiteY16-34" fmla="*/ 479408 h 493591"/>
              <a:gd name="connsiteX17-35" fmla="*/ 2740 w 560550"/>
              <a:gd name="connsiteY17-36" fmla="*/ 478849 h 493591"/>
              <a:gd name="connsiteX18-37" fmla="*/ 6844 w 560550"/>
              <a:gd name="connsiteY18-38" fmla="*/ 447301 h 493591"/>
              <a:gd name="connsiteX19-39" fmla="*/ 23102 w 560550"/>
              <a:gd name="connsiteY19-40" fmla="*/ 420834 h 493591"/>
              <a:gd name="connsiteX20-41" fmla="*/ 144121 w 560550"/>
              <a:gd name="connsiteY20-42" fmla="*/ 235111 h 493591"/>
              <a:gd name="connsiteX21-43" fmla="*/ 144127 w 560550"/>
              <a:gd name="connsiteY21-44" fmla="*/ 235851 h 493591"/>
              <a:gd name="connsiteX22-45" fmla="*/ 149231 w 560550"/>
              <a:gd name="connsiteY22-46" fmla="*/ 228009 h 493591"/>
              <a:gd name="connsiteX23-47" fmla="*/ 251731 w 560550"/>
              <a:gd name="connsiteY23-48" fmla="*/ 26070 h 493591"/>
              <a:gd name="connsiteX24-49" fmla="*/ 255383 w 560550"/>
              <a:gd name="connsiteY24-50" fmla="*/ 19328 h 493591"/>
              <a:gd name="connsiteX25-51" fmla="*/ 281371 w 560550"/>
              <a:gd name="connsiteY25-52" fmla="*/ 127 h 493591"/>
              <a:gd name="connsiteX26-53" fmla="*/ 282090 w 560550"/>
              <a:gd name="connsiteY26-54" fmla="*/ 0 h 493591"/>
              <a:gd name="connsiteX0-55" fmla="*/ 282090 w 560550"/>
              <a:gd name="connsiteY0-56" fmla="*/ 0 h 493591"/>
              <a:gd name="connsiteX1-57" fmla="*/ 307359 w 560550"/>
              <a:gd name="connsiteY1-58" fmla="*/ 19328 h 493591"/>
              <a:gd name="connsiteX2-59" fmla="*/ 322151 w 560550"/>
              <a:gd name="connsiteY2-60" fmla="*/ 46641 h 493591"/>
              <a:gd name="connsiteX3-61" fmla="*/ 426075 w 560550"/>
              <a:gd name="connsiteY3-62" fmla="*/ 252279 h 493591"/>
              <a:gd name="connsiteX4-63" fmla="*/ 549713 w 560550"/>
              <a:gd name="connsiteY4-64" fmla="*/ 442022 h 493591"/>
              <a:gd name="connsiteX5-65" fmla="*/ 553726 w 560550"/>
              <a:gd name="connsiteY5-66" fmla="*/ 448555 h 493591"/>
              <a:gd name="connsiteX6-67" fmla="*/ 557360 w 560550"/>
              <a:gd name="connsiteY6-68" fmla="*/ 480662 h 493591"/>
              <a:gd name="connsiteX7-69" fmla="*/ 557111 w 560550"/>
              <a:gd name="connsiteY7-70" fmla="*/ 481348 h 493591"/>
              <a:gd name="connsiteX8-71" fmla="*/ 527738 w 560550"/>
              <a:gd name="connsiteY8-72" fmla="*/ 493568 h 493591"/>
              <a:gd name="connsiteX9-73" fmla="*/ 496688 w 560550"/>
              <a:gd name="connsiteY9-74" fmla="*/ 492722 h 493591"/>
              <a:gd name="connsiteX10-75" fmla="*/ 275338 w 560550"/>
              <a:gd name="connsiteY10-76" fmla="*/ 480778 h 493591"/>
              <a:gd name="connsiteX11-77" fmla="*/ 275975 w 560550"/>
              <a:gd name="connsiteY11-78" fmla="*/ 480403 h 493591"/>
              <a:gd name="connsiteX12-79" fmla="*/ 266629 w 560550"/>
              <a:gd name="connsiteY12-80" fmla="*/ 479903 h 493591"/>
              <a:gd name="connsiteX13-81" fmla="*/ 40497 w 560550"/>
              <a:gd name="connsiteY13-82" fmla="*/ 492105 h 493591"/>
              <a:gd name="connsiteX14-83" fmla="*/ 32832 w 560550"/>
              <a:gd name="connsiteY14-84" fmla="*/ 492314 h 493591"/>
              <a:gd name="connsiteX15-85" fmla="*/ 3210 w 560550"/>
              <a:gd name="connsiteY15-86" fmla="*/ 479408 h 493591"/>
              <a:gd name="connsiteX16-87" fmla="*/ 2740 w 560550"/>
              <a:gd name="connsiteY16-88" fmla="*/ 478849 h 493591"/>
              <a:gd name="connsiteX17-89" fmla="*/ 6844 w 560550"/>
              <a:gd name="connsiteY17-90" fmla="*/ 447301 h 493591"/>
              <a:gd name="connsiteX18-91" fmla="*/ 23102 w 560550"/>
              <a:gd name="connsiteY18-92" fmla="*/ 420834 h 493591"/>
              <a:gd name="connsiteX19-93" fmla="*/ 144121 w 560550"/>
              <a:gd name="connsiteY19-94" fmla="*/ 235111 h 493591"/>
              <a:gd name="connsiteX20-95" fmla="*/ 144127 w 560550"/>
              <a:gd name="connsiteY20-96" fmla="*/ 235851 h 493591"/>
              <a:gd name="connsiteX21-97" fmla="*/ 149231 w 560550"/>
              <a:gd name="connsiteY21-98" fmla="*/ 228009 h 493591"/>
              <a:gd name="connsiteX22-99" fmla="*/ 251731 w 560550"/>
              <a:gd name="connsiteY22-100" fmla="*/ 26070 h 493591"/>
              <a:gd name="connsiteX23-101" fmla="*/ 255383 w 560550"/>
              <a:gd name="connsiteY23-102" fmla="*/ 19328 h 493591"/>
              <a:gd name="connsiteX24-103" fmla="*/ 281371 w 560550"/>
              <a:gd name="connsiteY24-104" fmla="*/ 127 h 493591"/>
              <a:gd name="connsiteX25-105" fmla="*/ 282090 w 560550"/>
              <a:gd name="connsiteY25-106" fmla="*/ 0 h 493591"/>
              <a:gd name="connsiteX0-107" fmla="*/ 282090 w 560550"/>
              <a:gd name="connsiteY0-108" fmla="*/ 0 h 493591"/>
              <a:gd name="connsiteX1-109" fmla="*/ 307359 w 560550"/>
              <a:gd name="connsiteY1-110" fmla="*/ 19328 h 493591"/>
              <a:gd name="connsiteX2-111" fmla="*/ 322151 w 560550"/>
              <a:gd name="connsiteY2-112" fmla="*/ 46641 h 493591"/>
              <a:gd name="connsiteX3-113" fmla="*/ 426075 w 560550"/>
              <a:gd name="connsiteY3-114" fmla="*/ 252279 h 493591"/>
              <a:gd name="connsiteX4-115" fmla="*/ 549713 w 560550"/>
              <a:gd name="connsiteY4-116" fmla="*/ 442022 h 493591"/>
              <a:gd name="connsiteX5-117" fmla="*/ 553726 w 560550"/>
              <a:gd name="connsiteY5-118" fmla="*/ 448555 h 493591"/>
              <a:gd name="connsiteX6-119" fmla="*/ 557360 w 560550"/>
              <a:gd name="connsiteY6-120" fmla="*/ 480662 h 493591"/>
              <a:gd name="connsiteX7-121" fmla="*/ 557111 w 560550"/>
              <a:gd name="connsiteY7-122" fmla="*/ 481348 h 493591"/>
              <a:gd name="connsiteX8-123" fmla="*/ 527738 w 560550"/>
              <a:gd name="connsiteY8-124" fmla="*/ 493568 h 493591"/>
              <a:gd name="connsiteX9-125" fmla="*/ 496688 w 560550"/>
              <a:gd name="connsiteY9-126" fmla="*/ 492722 h 493591"/>
              <a:gd name="connsiteX10-127" fmla="*/ 275338 w 560550"/>
              <a:gd name="connsiteY10-128" fmla="*/ 480778 h 493591"/>
              <a:gd name="connsiteX11-129" fmla="*/ 275975 w 560550"/>
              <a:gd name="connsiteY11-130" fmla="*/ 480403 h 493591"/>
              <a:gd name="connsiteX12-131" fmla="*/ 266629 w 560550"/>
              <a:gd name="connsiteY12-132" fmla="*/ 479903 h 493591"/>
              <a:gd name="connsiteX13-133" fmla="*/ 40497 w 560550"/>
              <a:gd name="connsiteY13-134" fmla="*/ 492105 h 493591"/>
              <a:gd name="connsiteX14-135" fmla="*/ 32832 w 560550"/>
              <a:gd name="connsiteY14-136" fmla="*/ 492314 h 493591"/>
              <a:gd name="connsiteX15-137" fmla="*/ 3210 w 560550"/>
              <a:gd name="connsiteY15-138" fmla="*/ 479408 h 493591"/>
              <a:gd name="connsiteX16-139" fmla="*/ 2740 w 560550"/>
              <a:gd name="connsiteY16-140" fmla="*/ 478849 h 493591"/>
              <a:gd name="connsiteX17-141" fmla="*/ 6844 w 560550"/>
              <a:gd name="connsiteY17-142" fmla="*/ 447301 h 493591"/>
              <a:gd name="connsiteX18-143" fmla="*/ 23102 w 560550"/>
              <a:gd name="connsiteY18-144" fmla="*/ 420834 h 493591"/>
              <a:gd name="connsiteX19-145" fmla="*/ 144121 w 560550"/>
              <a:gd name="connsiteY19-146" fmla="*/ 235111 h 493591"/>
              <a:gd name="connsiteX20-147" fmla="*/ 144127 w 560550"/>
              <a:gd name="connsiteY20-148" fmla="*/ 235851 h 493591"/>
              <a:gd name="connsiteX21-149" fmla="*/ 149231 w 560550"/>
              <a:gd name="connsiteY21-150" fmla="*/ 228009 h 493591"/>
              <a:gd name="connsiteX22-151" fmla="*/ 251731 w 560550"/>
              <a:gd name="connsiteY22-152" fmla="*/ 26070 h 493591"/>
              <a:gd name="connsiteX23-153" fmla="*/ 255383 w 560550"/>
              <a:gd name="connsiteY23-154" fmla="*/ 19328 h 493591"/>
              <a:gd name="connsiteX24-155" fmla="*/ 281371 w 560550"/>
              <a:gd name="connsiteY24-156" fmla="*/ 127 h 493591"/>
              <a:gd name="connsiteX25-157" fmla="*/ 282090 w 560550"/>
              <a:gd name="connsiteY25-158" fmla="*/ 0 h 493591"/>
              <a:gd name="connsiteX0-159" fmla="*/ 282090 w 560550"/>
              <a:gd name="connsiteY0-160" fmla="*/ 0 h 493591"/>
              <a:gd name="connsiteX1-161" fmla="*/ 307359 w 560550"/>
              <a:gd name="connsiteY1-162" fmla="*/ 19328 h 493591"/>
              <a:gd name="connsiteX2-163" fmla="*/ 322151 w 560550"/>
              <a:gd name="connsiteY2-164" fmla="*/ 46641 h 493591"/>
              <a:gd name="connsiteX3-165" fmla="*/ 426075 w 560550"/>
              <a:gd name="connsiteY3-166" fmla="*/ 252279 h 493591"/>
              <a:gd name="connsiteX4-167" fmla="*/ 549713 w 560550"/>
              <a:gd name="connsiteY4-168" fmla="*/ 442022 h 493591"/>
              <a:gd name="connsiteX5-169" fmla="*/ 553726 w 560550"/>
              <a:gd name="connsiteY5-170" fmla="*/ 448555 h 493591"/>
              <a:gd name="connsiteX6-171" fmla="*/ 557360 w 560550"/>
              <a:gd name="connsiteY6-172" fmla="*/ 480662 h 493591"/>
              <a:gd name="connsiteX7-173" fmla="*/ 557111 w 560550"/>
              <a:gd name="connsiteY7-174" fmla="*/ 481348 h 493591"/>
              <a:gd name="connsiteX8-175" fmla="*/ 527738 w 560550"/>
              <a:gd name="connsiteY8-176" fmla="*/ 493568 h 493591"/>
              <a:gd name="connsiteX9-177" fmla="*/ 496688 w 560550"/>
              <a:gd name="connsiteY9-178" fmla="*/ 492722 h 493591"/>
              <a:gd name="connsiteX10-179" fmla="*/ 275338 w 560550"/>
              <a:gd name="connsiteY10-180" fmla="*/ 480778 h 493591"/>
              <a:gd name="connsiteX11-181" fmla="*/ 275975 w 560550"/>
              <a:gd name="connsiteY11-182" fmla="*/ 480403 h 493591"/>
              <a:gd name="connsiteX12-183" fmla="*/ 266629 w 560550"/>
              <a:gd name="connsiteY12-184" fmla="*/ 479903 h 493591"/>
              <a:gd name="connsiteX13-185" fmla="*/ 40497 w 560550"/>
              <a:gd name="connsiteY13-186" fmla="*/ 492105 h 493591"/>
              <a:gd name="connsiteX14-187" fmla="*/ 32832 w 560550"/>
              <a:gd name="connsiteY14-188" fmla="*/ 492314 h 493591"/>
              <a:gd name="connsiteX15-189" fmla="*/ 3210 w 560550"/>
              <a:gd name="connsiteY15-190" fmla="*/ 479408 h 493591"/>
              <a:gd name="connsiteX16-191" fmla="*/ 2740 w 560550"/>
              <a:gd name="connsiteY16-192" fmla="*/ 478849 h 493591"/>
              <a:gd name="connsiteX17-193" fmla="*/ 6844 w 560550"/>
              <a:gd name="connsiteY17-194" fmla="*/ 447301 h 493591"/>
              <a:gd name="connsiteX18-195" fmla="*/ 23102 w 560550"/>
              <a:gd name="connsiteY18-196" fmla="*/ 420834 h 493591"/>
              <a:gd name="connsiteX19-197" fmla="*/ 144121 w 560550"/>
              <a:gd name="connsiteY19-198" fmla="*/ 235111 h 493591"/>
              <a:gd name="connsiteX20-199" fmla="*/ 149231 w 560550"/>
              <a:gd name="connsiteY20-200" fmla="*/ 228009 h 493591"/>
              <a:gd name="connsiteX21-201" fmla="*/ 251731 w 560550"/>
              <a:gd name="connsiteY21-202" fmla="*/ 26070 h 493591"/>
              <a:gd name="connsiteX22-203" fmla="*/ 255383 w 560550"/>
              <a:gd name="connsiteY22-204" fmla="*/ 19328 h 493591"/>
              <a:gd name="connsiteX23-205" fmla="*/ 281371 w 560550"/>
              <a:gd name="connsiteY23-206" fmla="*/ 127 h 493591"/>
              <a:gd name="connsiteX24-207" fmla="*/ 282090 w 560550"/>
              <a:gd name="connsiteY24-208" fmla="*/ 0 h 493591"/>
              <a:gd name="connsiteX0-209" fmla="*/ 282090 w 560550"/>
              <a:gd name="connsiteY0-210" fmla="*/ 0 h 493591"/>
              <a:gd name="connsiteX1-211" fmla="*/ 307359 w 560550"/>
              <a:gd name="connsiteY1-212" fmla="*/ 19328 h 493591"/>
              <a:gd name="connsiteX2-213" fmla="*/ 322151 w 560550"/>
              <a:gd name="connsiteY2-214" fmla="*/ 46641 h 493591"/>
              <a:gd name="connsiteX3-215" fmla="*/ 426075 w 560550"/>
              <a:gd name="connsiteY3-216" fmla="*/ 252279 h 493591"/>
              <a:gd name="connsiteX4-217" fmla="*/ 549713 w 560550"/>
              <a:gd name="connsiteY4-218" fmla="*/ 442022 h 493591"/>
              <a:gd name="connsiteX5-219" fmla="*/ 553726 w 560550"/>
              <a:gd name="connsiteY5-220" fmla="*/ 448555 h 493591"/>
              <a:gd name="connsiteX6-221" fmla="*/ 557360 w 560550"/>
              <a:gd name="connsiteY6-222" fmla="*/ 480662 h 493591"/>
              <a:gd name="connsiteX7-223" fmla="*/ 557111 w 560550"/>
              <a:gd name="connsiteY7-224" fmla="*/ 481348 h 493591"/>
              <a:gd name="connsiteX8-225" fmla="*/ 527738 w 560550"/>
              <a:gd name="connsiteY8-226" fmla="*/ 493568 h 493591"/>
              <a:gd name="connsiteX9-227" fmla="*/ 496688 w 560550"/>
              <a:gd name="connsiteY9-228" fmla="*/ 492722 h 493591"/>
              <a:gd name="connsiteX10-229" fmla="*/ 275338 w 560550"/>
              <a:gd name="connsiteY10-230" fmla="*/ 480778 h 493591"/>
              <a:gd name="connsiteX11-231" fmla="*/ 275975 w 560550"/>
              <a:gd name="connsiteY11-232" fmla="*/ 480403 h 493591"/>
              <a:gd name="connsiteX12-233" fmla="*/ 266629 w 560550"/>
              <a:gd name="connsiteY12-234" fmla="*/ 479903 h 493591"/>
              <a:gd name="connsiteX13-235" fmla="*/ 40497 w 560550"/>
              <a:gd name="connsiteY13-236" fmla="*/ 492105 h 493591"/>
              <a:gd name="connsiteX14-237" fmla="*/ 32832 w 560550"/>
              <a:gd name="connsiteY14-238" fmla="*/ 492314 h 493591"/>
              <a:gd name="connsiteX15-239" fmla="*/ 3210 w 560550"/>
              <a:gd name="connsiteY15-240" fmla="*/ 479408 h 493591"/>
              <a:gd name="connsiteX16-241" fmla="*/ 2740 w 560550"/>
              <a:gd name="connsiteY16-242" fmla="*/ 478849 h 493591"/>
              <a:gd name="connsiteX17-243" fmla="*/ 6844 w 560550"/>
              <a:gd name="connsiteY17-244" fmla="*/ 447301 h 493591"/>
              <a:gd name="connsiteX18-245" fmla="*/ 23102 w 560550"/>
              <a:gd name="connsiteY18-246" fmla="*/ 420834 h 493591"/>
              <a:gd name="connsiteX19-247" fmla="*/ 149231 w 560550"/>
              <a:gd name="connsiteY19-248" fmla="*/ 228009 h 493591"/>
              <a:gd name="connsiteX20-249" fmla="*/ 251731 w 560550"/>
              <a:gd name="connsiteY20-250" fmla="*/ 26070 h 493591"/>
              <a:gd name="connsiteX21-251" fmla="*/ 255383 w 560550"/>
              <a:gd name="connsiteY21-252" fmla="*/ 19328 h 493591"/>
              <a:gd name="connsiteX22-253" fmla="*/ 281371 w 560550"/>
              <a:gd name="connsiteY22-254" fmla="*/ 127 h 493591"/>
              <a:gd name="connsiteX23-255" fmla="*/ 282090 w 560550"/>
              <a:gd name="connsiteY23-256" fmla="*/ 0 h 493591"/>
              <a:gd name="connsiteX0-257" fmla="*/ 282090 w 560550"/>
              <a:gd name="connsiteY0-258" fmla="*/ 0 h 493591"/>
              <a:gd name="connsiteX1-259" fmla="*/ 307359 w 560550"/>
              <a:gd name="connsiteY1-260" fmla="*/ 19328 h 493591"/>
              <a:gd name="connsiteX2-261" fmla="*/ 322151 w 560550"/>
              <a:gd name="connsiteY2-262" fmla="*/ 46641 h 493591"/>
              <a:gd name="connsiteX3-263" fmla="*/ 426075 w 560550"/>
              <a:gd name="connsiteY3-264" fmla="*/ 252279 h 493591"/>
              <a:gd name="connsiteX4-265" fmla="*/ 549713 w 560550"/>
              <a:gd name="connsiteY4-266" fmla="*/ 442022 h 493591"/>
              <a:gd name="connsiteX5-267" fmla="*/ 553726 w 560550"/>
              <a:gd name="connsiteY5-268" fmla="*/ 448555 h 493591"/>
              <a:gd name="connsiteX6-269" fmla="*/ 557360 w 560550"/>
              <a:gd name="connsiteY6-270" fmla="*/ 480662 h 493591"/>
              <a:gd name="connsiteX7-271" fmla="*/ 557111 w 560550"/>
              <a:gd name="connsiteY7-272" fmla="*/ 481348 h 493591"/>
              <a:gd name="connsiteX8-273" fmla="*/ 527738 w 560550"/>
              <a:gd name="connsiteY8-274" fmla="*/ 493568 h 493591"/>
              <a:gd name="connsiteX9-275" fmla="*/ 496688 w 560550"/>
              <a:gd name="connsiteY9-276" fmla="*/ 492722 h 493591"/>
              <a:gd name="connsiteX10-277" fmla="*/ 275338 w 560550"/>
              <a:gd name="connsiteY10-278" fmla="*/ 480778 h 493591"/>
              <a:gd name="connsiteX11-279" fmla="*/ 275975 w 560550"/>
              <a:gd name="connsiteY11-280" fmla="*/ 480403 h 493591"/>
              <a:gd name="connsiteX12-281" fmla="*/ 266629 w 560550"/>
              <a:gd name="connsiteY12-282" fmla="*/ 479903 h 493591"/>
              <a:gd name="connsiteX13-283" fmla="*/ 40497 w 560550"/>
              <a:gd name="connsiteY13-284" fmla="*/ 492105 h 493591"/>
              <a:gd name="connsiteX14-285" fmla="*/ 32832 w 560550"/>
              <a:gd name="connsiteY14-286" fmla="*/ 492314 h 493591"/>
              <a:gd name="connsiteX15-287" fmla="*/ 3210 w 560550"/>
              <a:gd name="connsiteY15-288" fmla="*/ 479408 h 493591"/>
              <a:gd name="connsiteX16-289" fmla="*/ 2740 w 560550"/>
              <a:gd name="connsiteY16-290" fmla="*/ 478849 h 493591"/>
              <a:gd name="connsiteX17-291" fmla="*/ 6844 w 560550"/>
              <a:gd name="connsiteY17-292" fmla="*/ 447301 h 493591"/>
              <a:gd name="connsiteX18-293" fmla="*/ 23102 w 560550"/>
              <a:gd name="connsiteY18-294" fmla="*/ 420834 h 493591"/>
              <a:gd name="connsiteX19-295" fmla="*/ 149231 w 560550"/>
              <a:gd name="connsiteY19-296" fmla="*/ 228009 h 493591"/>
              <a:gd name="connsiteX20-297" fmla="*/ 251731 w 560550"/>
              <a:gd name="connsiteY20-298" fmla="*/ 26070 h 493591"/>
              <a:gd name="connsiteX21-299" fmla="*/ 255383 w 560550"/>
              <a:gd name="connsiteY21-300" fmla="*/ 19328 h 493591"/>
              <a:gd name="connsiteX22-301" fmla="*/ 281371 w 560550"/>
              <a:gd name="connsiteY22-302" fmla="*/ 127 h 493591"/>
              <a:gd name="connsiteX23-303" fmla="*/ 282090 w 560550"/>
              <a:gd name="connsiteY23-304" fmla="*/ 0 h 493591"/>
              <a:gd name="connsiteX0-305" fmla="*/ 282090 w 560550"/>
              <a:gd name="connsiteY0-306" fmla="*/ 0 h 493591"/>
              <a:gd name="connsiteX1-307" fmla="*/ 307359 w 560550"/>
              <a:gd name="connsiteY1-308" fmla="*/ 19328 h 493591"/>
              <a:gd name="connsiteX2-309" fmla="*/ 322151 w 560550"/>
              <a:gd name="connsiteY2-310" fmla="*/ 46641 h 493591"/>
              <a:gd name="connsiteX3-311" fmla="*/ 426075 w 560550"/>
              <a:gd name="connsiteY3-312" fmla="*/ 252279 h 493591"/>
              <a:gd name="connsiteX4-313" fmla="*/ 549713 w 560550"/>
              <a:gd name="connsiteY4-314" fmla="*/ 442022 h 493591"/>
              <a:gd name="connsiteX5-315" fmla="*/ 553726 w 560550"/>
              <a:gd name="connsiteY5-316" fmla="*/ 448555 h 493591"/>
              <a:gd name="connsiteX6-317" fmla="*/ 557360 w 560550"/>
              <a:gd name="connsiteY6-318" fmla="*/ 480662 h 493591"/>
              <a:gd name="connsiteX7-319" fmla="*/ 557111 w 560550"/>
              <a:gd name="connsiteY7-320" fmla="*/ 481348 h 493591"/>
              <a:gd name="connsiteX8-321" fmla="*/ 527738 w 560550"/>
              <a:gd name="connsiteY8-322" fmla="*/ 493568 h 493591"/>
              <a:gd name="connsiteX9-323" fmla="*/ 496688 w 560550"/>
              <a:gd name="connsiteY9-324" fmla="*/ 492722 h 493591"/>
              <a:gd name="connsiteX10-325" fmla="*/ 275338 w 560550"/>
              <a:gd name="connsiteY10-326" fmla="*/ 480778 h 493591"/>
              <a:gd name="connsiteX11-327" fmla="*/ 266629 w 560550"/>
              <a:gd name="connsiteY11-328" fmla="*/ 479903 h 493591"/>
              <a:gd name="connsiteX12-329" fmla="*/ 40497 w 560550"/>
              <a:gd name="connsiteY12-330" fmla="*/ 492105 h 493591"/>
              <a:gd name="connsiteX13-331" fmla="*/ 32832 w 560550"/>
              <a:gd name="connsiteY13-332" fmla="*/ 492314 h 493591"/>
              <a:gd name="connsiteX14-333" fmla="*/ 3210 w 560550"/>
              <a:gd name="connsiteY14-334" fmla="*/ 479408 h 493591"/>
              <a:gd name="connsiteX15-335" fmla="*/ 2740 w 560550"/>
              <a:gd name="connsiteY15-336" fmla="*/ 478849 h 493591"/>
              <a:gd name="connsiteX16-337" fmla="*/ 6844 w 560550"/>
              <a:gd name="connsiteY16-338" fmla="*/ 447301 h 493591"/>
              <a:gd name="connsiteX17-339" fmla="*/ 23102 w 560550"/>
              <a:gd name="connsiteY17-340" fmla="*/ 420834 h 493591"/>
              <a:gd name="connsiteX18-341" fmla="*/ 149231 w 560550"/>
              <a:gd name="connsiteY18-342" fmla="*/ 228009 h 493591"/>
              <a:gd name="connsiteX19-343" fmla="*/ 251731 w 560550"/>
              <a:gd name="connsiteY19-344" fmla="*/ 26070 h 493591"/>
              <a:gd name="connsiteX20-345" fmla="*/ 255383 w 560550"/>
              <a:gd name="connsiteY20-346" fmla="*/ 19328 h 493591"/>
              <a:gd name="connsiteX21-347" fmla="*/ 281371 w 560550"/>
              <a:gd name="connsiteY21-348" fmla="*/ 127 h 493591"/>
              <a:gd name="connsiteX22-349" fmla="*/ 282090 w 560550"/>
              <a:gd name="connsiteY22-350" fmla="*/ 0 h 493591"/>
              <a:gd name="connsiteX0-351" fmla="*/ 282090 w 560550"/>
              <a:gd name="connsiteY0-352" fmla="*/ 0 h 493591"/>
              <a:gd name="connsiteX1-353" fmla="*/ 307359 w 560550"/>
              <a:gd name="connsiteY1-354" fmla="*/ 19328 h 493591"/>
              <a:gd name="connsiteX2-355" fmla="*/ 322151 w 560550"/>
              <a:gd name="connsiteY2-356" fmla="*/ 46641 h 493591"/>
              <a:gd name="connsiteX3-357" fmla="*/ 426075 w 560550"/>
              <a:gd name="connsiteY3-358" fmla="*/ 252279 h 493591"/>
              <a:gd name="connsiteX4-359" fmla="*/ 549713 w 560550"/>
              <a:gd name="connsiteY4-360" fmla="*/ 442022 h 493591"/>
              <a:gd name="connsiteX5-361" fmla="*/ 553726 w 560550"/>
              <a:gd name="connsiteY5-362" fmla="*/ 448555 h 493591"/>
              <a:gd name="connsiteX6-363" fmla="*/ 557360 w 560550"/>
              <a:gd name="connsiteY6-364" fmla="*/ 480662 h 493591"/>
              <a:gd name="connsiteX7-365" fmla="*/ 557111 w 560550"/>
              <a:gd name="connsiteY7-366" fmla="*/ 481348 h 493591"/>
              <a:gd name="connsiteX8-367" fmla="*/ 527738 w 560550"/>
              <a:gd name="connsiteY8-368" fmla="*/ 493568 h 493591"/>
              <a:gd name="connsiteX9-369" fmla="*/ 496688 w 560550"/>
              <a:gd name="connsiteY9-370" fmla="*/ 492722 h 493591"/>
              <a:gd name="connsiteX10-371" fmla="*/ 266629 w 560550"/>
              <a:gd name="connsiteY10-372" fmla="*/ 479903 h 493591"/>
              <a:gd name="connsiteX11-373" fmla="*/ 40497 w 560550"/>
              <a:gd name="connsiteY11-374" fmla="*/ 492105 h 493591"/>
              <a:gd name="connsiteX12-375" fmla="*/ 32832 w 560550"/>
              <a:gd name="connsiteY12-376" fmla="*/ 492314 h 493591"/>
              <a:gd name="connsiteX13-377" fmla="*/ 3210 w 560550"/>
              <a:gd name="connsiteY13-378" fmla="*/ 479408 h 493591"/>
              <a:gd name="connsiteX14-379" fmla="*/ 2740 w 560550"/>
              <a:gd name="connsiteY14-380" fmla="*/ 478849 h 493591"/>
              <a:gd name="connsiteX15-381" fmla="*/ 6844 w 560550"/>
              <a:gd name="connsiteY15-382" fmla="*/ 447301 h 493591"/>
              <a:gd name="connsiteX16-383" fmla="*/ 23102 w 560550"/>
              <a:gd name="connsiteY16-384" fmla="*/ 420834 h 493591"/>
              <a:gd name="connsiteX17-385" fmla="*/ 149231 w 560550"/>
              <a:gd name="connsiteY17-386" fmla="*/ 228009 h 493591"/>
              <a:gd name="connsiteX18-387" fmla="*/ 251731 w 560550"/>
              <a:gd name="connsiteY18-388" fmla="*/ 26070 h 493591"/>
              <a:gd name="connsiteX19-389" fmla="*/ 255383 w 560550"/>
              <a:gd name="connsiteY19-390" fmla="*/ 19328 h 493591"/>
              <a:gd name="connsiteX20-391" fmla="*/ 281371 w 560550"/>
              <a:gd name="connsiteY20-392" fmla="*/ 127 h 493591"/>
              <a:gd name="connsiteX21-393" fmla="*/ 282090 w 560550"/>
              <a:gd name="connsiteY21-394" fmla="*/ 0 h 493591"/>
              <a:gd name="connsiteX0-395" fmla="*/ 282090 w 560550"/>
              <a:gd name="connsiteY0-396" fmla="*/ 0 h 493591"/>
              <a:gd name="connsiteX1-397" fmla="*/ 307359 w 560550"/>
              <a:gd name="connsiteY1-398" fmla="*/ 19328 h 493591"/>
              <a:gd name="connsiteX2-399" fmla="*/ 322151 w 560550"/>
              <a:gd name="connsiteY2-400" fmla="*/ 46641 h 493591"/>
              <a:gd name="connsiteX3-401" fmla="*/ 426075 w 560550"/>
              <a:gd name="connsiteY3-402" fmla="*/ 252279 h 493591"/>
              <a:gd name="connsiteX4-403" fmla="*/ 549713 w 560550"/>
              <a:gd name="connsiteY4-404" fmla="*/ 442022 h 493591"/>
              <a:gd name="connsiteX5-405" fmla="*/ 553726 w 560550"/>
              <a:gd name="connsiteY5-406" fmla="*/ 448555 h 493591"/>
              <a:gd name="connsiteX6-407" fmla="*/ 557360 w 560550"/>
              <a:gd name="connsiteY6-408" fmla="*/ 480662 h 493591"/>
              <a:gd name="connsiteX7-409" fmla="*/ 557111 w 560550"/>
              <a:gd name="connsiteY7-410" fmla="*/ 481348 h 493591"/>
              <a:gd name="connsiteX8-411" fmla="*/ 527738 w 560550"/>
              <a:gd name="connsiteY8-412" fmla="*/ 493568 h 493591"/>
              <a:gd name="connsiteX9-413" fmla="*/ 496688 w 560550"/>
              <a:gd name="connsiteY9-414" fmla="*/ 492722 h 493591"/>
              <a:gd name="connsiteX10-415" fmla="*/ 266629 w 560550"/>
              <a:gd name="connsiteY10-416" fmla="*/ 479903 h 493591"/>
              <a:gd name="connsiteX11-417" fmla="*/ 40497 w 560550"/>
              <a:gd name="connsiteY11-418" fmla="*/ 492105 h 493591"/>
              <a:gd name="connsiteX12-419" fmla="*/ 32832 w 560550"/>
              <a:gd name="connsiteY12-420" fmla="*/ 492314 h 493591"/>
              <a:gd name="connsiteX13-421" fmla="*/ 3210 w 560550"/>
              <a:gd name="connsiteY13-422" fmla="*/ 479408 h 493591"/>
              <a:gd name="connsiteX14-423" fmla="*/ 2740 w 560550"/>
              <a:gd name="connsiteY14-424" fmla="*/ 478849 h 493591"/>
              <a:gd name="connsiteX15-425" fmla="*/ 6844 w 560550"/>
              <a:gd name="connsiteY15-426" fmla="*/ 447301 h 493591"/>
              <a:gd name="connsiteX16-427" fmla="*/ 23102 w 560550"/>
              <a:gd name="connsiteY16-428" fmla="*/ 420834 h 493591"/>
              <a:gd name="connsiteX17-429" fmla="*/ 149231 w 560550"/>
              <a:gd name="connsiteY17-430" fmla="*/ 228009 h 493591"/>
              <a:gd name="connsiteX18-431" fmla="*/ 251731 w 560550"/>
              <a:gd name="connsiteY18-432" fmla="*/ 26070 h 493591"/>
              <a:gd name="connsiteX19-433" fmla="*/ 255383 w 560550"/>
              <a:gd name="connsiteY19-434" fmla="*/ 19328 h 493591"/>
              <a:gd name="connsiteX20-435" fmla="*/ 281371 w 560550"/>
              <a:gd name="connsiteY20-436" fmla="*/ 127 h 493591"/>
              <a:gd name="connsiteX21-437" fmla="*/ 282090 w 560550"/>
              <a:gd name="connsiteY21-438" fmla="*/ 0 h 493591"/>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 ang="0">
                <a:pos x="connsiteX9-19" y="connsiteY9-20"/>
              </a:cxn>
              <a:cxn ang="0">
                <a:pos x="connsiteX10-21" y="connsiteY10-22"/>
              </a:cxn>
              <a:cxn ang="0">
                <a:pos x="connsiteX11-23" y="connsiteY11-24"/>
              </a:cxn>
              <a:cxn ang="0">
                <a:pos x="connsiteX12-25" y="connsiteY12-26"/>
              </a:cxn>
              <a:cxn ang="0">
                <a:pos x="connsiteX13-27" y="connsiteY13-28"/>
              </a:cxn>
              <a:cxn ang="0">
                <a:pos x="connsiteX14-29" y="connsiteY14-30"/>
              </a:cxn>
              <a:cxn ang="0">
                <a:pos x="connsiteX15-31" y="connsiteY15-32"/>
              </a:cxn>
              <a:cxn ang="0">
                <a:pos x="connsiteX16-33" y="connsiteY16-34"/>
              </a:cxn>
              <a:cxn ang="0">
                <a:pos x="connsiteX17-35" y="connsiteY17-36"/>
              </a:cxn>
              <a:cxn ang="0">
                <a:pos x="connsiteX18-37" y="connsiteY18-38"/>
              </a:cxn>
              <a:cxn ang="0">
                <a:pos x="connsiteX19-39" y="connsiteY19-40"/>
              </a:cxn>
              <a:cxn ang="0">
                <a:pos x="connsiteX20-41" y="connsiteY20-42"/>
              </a:cxn>
              <a:cxn ang="0">
                <a:pos x="connsiteX21-43" y="connsiteY21-44"/>
              </a:cxn>
            </a:cxnLst>
            <a:rect l="l" t="t" r="r" b="b"/>
            <a:pathLst>
              <a:path w="560550" h="493591">
                <a:moveTo>
                  <a:pt x="282090" y="0"/>
                </a:moveTo>
                <a:cubicBezTo>
                  <a:pt x="291235" y="0"/>
                  <a:pt x="300381" y="6443"/>
                  <a:pt x="307359" y="19328"/>
                </a:cubicBezTo>
                <a:lnTo>
                  <a:pt x="322151" y="46641"/>
                </a:lnTo>
                <a:cubicBezTo>
                  <a:pt x="341937" y="85466"/>
                  <a:pt x="388148" y="186382"/>
                  <a:pt x="426075" y="252279"/>
                </a:cubicBezTo>
                <a:cubicBezTo>
                  <a:pt x="464002" y="318176"/>
                  <a:pt x="528438" y="409309"/>
                  <a:pt x="549713" y="442022"/>
                </a:cubicBezTo>
                <a:lnTo>
                  <a:pt x="553726" y="448555"/>
                </a:lnTo>
                <a:cubicBezTo>
                  <a:pt x="561598" y="461368"/>
                  <a:pt x="562451" y="472766"/>
                  <a:pt x="557360" y="480662"/>
                </a:cubicBezTo>
                <a:cubicBezTo>
                  <a:pt x="557347" y="480929"/>
                  <a:pt x="557231" y="481140"/>
                  <a:pt x="557111" y="481348"/>
                </a:cubicBezTo>
                <a:cubicBezTo>
                  <a:pt x="552538" y="489268"/>
                  <a:pt x="542386" y="493968"/>
                  <a:pt x="527738" y="493568"/>
                </a:cubicBezTo>
                <a:lnTo>
                  <a:pt x="496688" y="492722"/>
                </a:lnTo>
                <a:cubicBezTo>
                  <a:pt x="453170" y="490445"/>
                  <a:pt x="342661" y="480006"/>
                  <a:pt x="266629" y="479903"/>
                </a:cubicBezTo>
                <a:cubicBezTo>
                  <a:pt x="190597" y="479800"/>
                  <a:pt x="79463" y="490037"/>
                  <a:pt x="40497" y="492105"/>
                </a:cubicBezTo>
                <a:lnTo>
                  <a:pt x="32832" y="492314"/>
                </a:lnTo>
                <a:cubicBezTo>
                  <a:pt x="17800" y="492724"/>
                  <a:pt x="7502" y="487764"/>
                  <a:pt x="3210" y="479408"/>
                </a:cubicBezTo>
                <a:cubicBezTo>
                  <a:pt x="2985" y="479262"/>
                  <a:pt x="2860" y="479056"/>
                  <a:pt x="2740" y="478849"/>
                </a:cubicBezTo>
                <a:cubicBezTo>
                  <a:pt x="-1833" y="470928"/>
                  <a:pt x="-826" y="459787"/>
                  <a:pt x="6844" y="447301"/>
                </a:cubicBezTo>
                <a:lnTo>
                  <a:pt x="23102" y="420834"/>
                </a:lnTo>
                <a:cubicBezTo>
                  <a:pt x="46833" y="384285"/>
                  <a:pt x="111126" y="293803"/>
                  <a:pt x="149231" y="228009"/>
                </a:cubicBezTo>
                <a:cubicBezTo>
                  <a:pt x="187336" y="162215"/>
                  <a:pt x="234039" y="60850"/>
                  <a:pt x="251731" y="26070"/>
                </a:cubicBezTo>
                <a:lnTo>
                  <a:pt x="255383" y="19328"/>
                </a:lnTo>
                <a:cubicBezTo>
                  <a:pt x="262543" y="6104"/>
                  <a:pt x="271988" y="-334"/>
                  <a:pt x="281371" y="127"/>
                </a:cubicBezTo>
                <a:cubicBezTo>
                  <a:pt x="281609" y="5"/>
                  <a:pt x="281850" y="0"/>
                  <a:pt x="282090"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buFontTx/>
              <a:buNone/>
              <a:defRPr/>
            </a:pPr>
            <a:endParaRPr lang="zh-CN" altLang="en-US" noProof="1">
              <a:solidFill>
                <a:srgbClr val="FFFFFF"/>
              </a:solidFill>
              <a:latin typeface="黑体" panose="02010609060101010101" pitchFamily="49" charset="-122"/>
              <a:ea typeface="黑体" panose="02010609060101010101" pitchFamily="49" charset="-122"/>
              <a:cs typeface="Arial" panose="02080604020202020204" pitchFamily="34" charset="0"/>
            </a:endParaRPr>
          </a:p>
        </p:txBody>
      </p:sp>
      <p:sp>
        <p:nvSpPr>
          <p:cNvPr id="11" name="KSO_Shape"/>
          <p:cNvSpPr/>
          <p:nvPr>
            <p:custDataLst>
              <p:tags r:id="rId6"/>
            </p:custDataLst>
          </p:nvPr>
        </p:nvSpPr>
        <p:spPr>
          <a:xfrm rot="8126800">
            <a:off x="676275" y="620713"/>
            <a:ext cx="88900" cy="77787"/>
          </a:xfrm>
          <a:custGeom>
            <a:avLst/>
            <a:gdLst>
              <a:gd name="connsiteX0" fmla="*/ 282090 w 560550"/>
              <a:gd name="connsiteY0" fmla="*/ 0 h 493591"/>
              <a:gd name="connsiteX1" fmla="*/ 307359 w 560550"/>
              <a:gd name="connsiteY1" fmla="*/ 19328 h 493591"/>
              <a:gd name="connsiteX2" fmla="*/ 322151 w 560550"/>
              <a:gd name="connsiteY2" fmla="*/ 46641 h 493591"/>
              <a:gd name="connsiteX3" fmla="*/ 422483 w 560550"/>
              <a:gd name="connsiteY3" fmla="*/ 244308 h 493591"/>
              <a:gd name="connsiteX4" fmla="*/ 421839 w 560550"/>
              <a:gd name="connsiteY4" fmla="*/ 243943 h 493591"/>
              <a:gd name="connsiteX5" fmla="*/ 426075 w 560550"/>
              <a:gd name="connsiteY5" fmla="*/ 252279 h 493591"/>
              <a:gd name="connsiteX6" fmla="*/ 549713 w 560550"/>
              <a:gd name="connsiteY6" fmla="*/ 442022 h 493591"/>
              <a:gd name="connsiteX7" fmla="*/ 553726 w 560550"/>
              <a:gd name="connsiteY7" fmla="*/ 448555 h 493591"/>
              <a:gd name="connsiteX8" fmla="*/ 557360 w 560550"/>
              <a:gd name="connsiteY8" fmla="*/ 480662 h 493591"/>
              <a:gd name="connsiteX9" fmla="*/ 557111 w 560550"/>
              <a:gd name="connsiteY9" fmla="*/ 481348 h 493591"/>
              <a:gd name="connsiteX10" fmla="*/ 527738 w 560550"/>
              <a:gd name="connsiteY10" fmla="*/ 493568 h 493591"/>
              <a:gd name="connsiteX11" fmla="*/ 496688 w 560550"/>
              <a:gd name="connsiteY11" fmla="*/ 492722 h 493591"/>
              <a:gd name="connsiteX12" fmla="*/ 275338 w 560550"/>
              <a:gd name="connsiteY12" fmla="*/ 480778 h 493591"/>
              <a:gd name="connsiteX13" fmla="*/ 275975 w 560550"/>
              <a:gd name="connsiteY13" fmla="*/ 480403 h 493591"/>
              <a:gd name="connsiteX14" fmla="*/ 266629 w 560550"/>
              <a:gd name="connsiteY14" fmla="*/ 479903 h 493591"/>
              <a:gd name="connsiteX15" fmla="*/ 40497 w 560550"/>
              <a:gd name="connsiteY15" fmla="*/ 492105 h 493591"/>
              <a:gd name="connsiteX16" fmla="*/ 32832 w 560550"/>
              <a:gd name="connsiteY16" fmla="*/ 492314 h 493591"/>
              <a:gd name="connsiteX17" fmla="*/ 3210 w 560550"/>
              <a:gd name="connsiteY17" fmla="*/ 479408 h 493591"/>
              <a:gd name="connsiteX18" fmla="*/ 2740 w 560550"/>
              <a:gd name="connsiteY18" fmla="*/ 478849 h 493591"/>
              <a:gd name="connsiteX19" fmla="*/ 6844 w 560550"/>
              <a:gd name="connsiteY19" fmla="*/ 447301 h 493591"/>
              <a:gd name="connsiteX20" fmla="*/ 23102 w 560550"/>
              <a:gd name="connsiteY20" fmla="*/ 420834 h 493591"/>
              <a:gd name="connsiteX21" fmla="*/ 144121 w 560550"/>
              <a:gd name="connsiteY21" fmla="*/ 235111 h 493591"/>
              <a:gd name="connsiteX22" fmla="*/ 144127 w 560550"/>
              <a:gd name="connsiteY22" fmla="*/ 235851 h 493591"/>
              <a:gd name="connsiteX23" fmla="*/ 149231 w 560550"/>
              <a:gd name="connsiteY23" fmla="*/ 228009 h 493591"/>
              <a:gd name="connsiteX24" fmla="*/ 251731 w 560550"/>
              <a:gd name="connsiteY24" fmla="*/ 26070 h 493591"/>
              <a:gd name="connsiteX25" fmla="*/ 255383 w 560550"/>
              <a:gd name="connsiteY25" fmla="*/ 19328 h 493591"/>
              <a:gd name="connsiteX26" fmla="*/ 281371 w 560550"/>
              <a:gd name="connsiteY26" fmla="*/ 127 h 493591"/>
              <a:gd name="connsiteX27" fmla="*/ 282090 w 560550"/>
              <a:gd name="connsiteY27" fmla="*/ 0 h 493591"/>
              <a:gd name="connsiteX0-1" fmla="*/ 282090 w 560550"/>
              <a:gd name="connsiteY0-2" fmla="*/ 0 h 493591"/>
              <a:gd name="connsiteX1-3" fmla="*/ 307359 w 560550"/>
              <a:gd name="connsiteY1-4" fmla="*/ 19328 h 493591"/>
              <a:gd name="connsiteX2-5" fmla="*/ 322151 w 560550"/>
              <a:gd name="connsiteY2-6" fmla="*/ 46641 h 493591"/>
              <a:gd name="connsiteX3-7" fmla="*/ 422483 w 560550"/>
              <a:gd name="connsiteY3-8" fmla="*/ 244308 h 493591"/>
              <a:gd name="connsiteX4-9" fmla="*/ 426075 w 560550"/>
              <a:gd name="connsiteY4-10" fmla="*/ 252279 h 493591"/>
              <a:gd name="connsiteX5-11" fmla="*/ 549713 w 560550"/>
              <a:gd name="connsiteY5-12" fmla="*/ 442022 h 493591"/>
              <a:gd name="connsiteX6-13" fmla="*/ 553726 w 560550"/>
              <a:gd name="connsiteY6-14" fmla="*/ 448555 h 493591"/>
              <a:gd name="connsiteX7-15" fmla="*/ 557360 w 560550"/>
              <a:gd name="connsiteY7-16" fmla="*/ 480662 h 493591"/>
              <a:gd name="connsiteX8-17" fmla="*/ 557111 w 560550"/>
              <a:gd name="connsiteY8-18" fmla="*/ 481348 h 493591"/>
              <a:gd name="connsiteX9-19" fmla="*/ 527738 w 560550"/>
              <a:gd name="connsiteY9-20" fmla="*/ 493568 h 493591"/>
              <a:gd name="connsiteX10-21" fmla="*/ 496688 w 560550"/>
              <a:gd name="connsiteY10-22" fmla="*/ 492722 h 493591"/>
              <a:gd name="connsiteX11-23" fmla="*/ 275338 w 560550"/>
              <a:gd name="connsiteY11-24" fmla="*/ 480778 h 493591"/>
              <a:gd name="connsiteX12-25" fmla="*/ 275975 w 560550"/>
              <a:gd name="connsiteY12-26" fmla="*/ 480403 h 493591"/>
              <a:gd name="connsiteX13-27" fmla="*/ 266629 w 560550"/>
              <a:gd name="connsiteY13-28" fmla="*/ 479903 h 493591"/>
              <a:gd name="connsiteX14-29" fmla="*/ 40497 w 560550"/>
              <a:gd name="connsiteY14-30" fmla="*/ 492105 h 493591"/>
              <a:gd name="connsiteX15-31" fmla="*/ 32832 w 560550"/>
              <a:gd name="connsiteY15-32" fmla="*/ 492314 h 493591"/>
              <a:gd name="connsiteX16-33" fmla="*/ 3210 w 560550"/>
              <a:gd name="connsiteY16-34" fmla="*/ 479408 h 493591"/>
              <a:gd name="connsiteX17-35" fmla="*/ 2740 w 560550"/>
              <a:gd name="connsiteY17-36" fmla="*/ 478849 h 493591"/>
              <a:gd name="connsiteX18-37" fmla="*/ 6844 w 560550"/>
              <a:gd name="connsiteY18-38" fmla="*/ 447301 h 493591"/>
              <a:gd name="connsiteX19-39" fmla="*/ 23102 w 560550"/>
              <a:gd name="connsiteY19-40" fmla="*/ 420834 h 493591"/>
              <a:gd name="connsiteX20-41" fmla="*/ 144121 w 560550"/>
              <a:gd name="connsiteY20-42" fmla="*/ 235111 h 493591"/>
              <a:gd name="connsiteX21-43" fmla="*/ 144127 w 560550"/>
              <a:gd name="connsiteY21-44" fmla="*/ 235851 h 493591"/>
              <a:gd name="connsiteX22-45" fmla="*/ 149231 w 560550"/>
              <a:gd name="connsiteY22-46" fmla="*/ 228009 h 493591"/>
              <a:gd name="connsiteX23-47" fmla="*/ 251731 w 560550"/>
              <a:gd name="connsiteY23-48" fmla="*/ 26070 h 493591"/>
              <a:gd name="connsiteX24-49" fmla="*/ 255383 w 560550"/>
              <a:gd name="connsiteY24-50" fmla="*/ 19328 h 493591"/>
              <a:gd name="connsiteX25-51" fmla="*/ 281371 w 560550"/>
              <a:gd name="connsiteY25-52" fmla="*/ 127 h 493591"/>
              <a:gd name="connsiteX26-53" fmla="*/ 282090 w 560550"/>
              <a:gd name="connsiteY26-54" fmla="*/ 0 h 493591"/>
              <a:gd name="connsiteX0-55" fmla="*/ 282090 w 560550"/>
              <a:gd name="connsiteY0-56" fmla="*/ 0 h 493591"/>
              <a:gd name="connsiteX1-57" fmla="*/ 307359 w 560550"/>
              <a:gd name="connsiteY1-58" fmla="*/ 19328 h 493591"/>
              <a:gd name="connsiteX2-59" fmla="*/ 322151 w 560550"/>
              <a:gd name="connsiteY2-60" fmla="*/ 46641 h 493591"/>
              <a:gd name="connsiteX3-61" fmla="*/ 426075 w 560550"/>
              <a:gd name="connsiteY3-62" fmla="*/ 252279 h 493591"/>
              <a:gd name="connsiteX4-63" fmla="*/ 549713 w 560550"/>
              <a:gd name="connsiteY4-64" fmla="*/ 442022 h 493591"/>
              <a:gd name="connsiteX5-65" fmla="*/ 553726 w 560550"/>
              <a:gd name="connsiteY5-66" fmla="*/ 448555 h 493591"/>
              <a:gd name="connsiteX6-67" fmla="*/ 557360 w 560550"/>
              <a:gd name="connsiteY6-68" fmla="*/ 480662 h 493591"/>
              <a:gd name="connsiteX7-69" fmla="*/ 557111 w 560550"/>
              <a:gd name="connsiteY7-70" fmla="*/ 481348 h 493591"/>
              <a:gd name="connsiteX8-71" fmla="*/ 527738 w 560550"/>
              <a:gd name="connsiteY8-72" fmla="*/ 493568 h 493591"/>
              <a:gd name="connsiteX9-73" fmla="*/ 496688 w 560550"/>
              <a:gd name="connsiteY9-74" fmla="*/ 492722 h 493591"/>
              <a:gd name="connsiteX10-75" fmla="*/ 275338 w 560550"/>
              <a:gd name="connsiteY10-76" fmla="*/ 480778 h 493591"/>
              <a:gd name="connsiteX11-77" fmla="*/ 275975 w 560550"/>
              <a:gd name="connsiteY11-78" fmla="*/ 480403 h 493591"/>
              <a:gd name="connsiteX12-79" fmla="*/ 266629 w 560550"/>
              <a:gd name="connsiteY12-80" fmla="*/ 479903 h 493591"/>
              <a:gd name="connsiteX13-81" fmla="*/ 40497 w 560550"/>
              <a:gd name="connsiteY13-82" fmla="*/ 492105 h 493591"/>
              <a:gd name="connsiteX14-83" fmla="*/ 32832 w 560550"/>
              <a:gd name="connsiteY14-84" fmla="*/ 492314 h 493591"/>
              <a:gd name="connsiteX15-85" fmla="*/ 3210 w 560550"/>
              <a:gd name="connsiteY15-86" fmla="*/ 479408 h 493591"/>
              <a:gd name="connsiteX16-87" fmla="*/ 2740 w 560550"/>
              <a:gd name="connsiteY16-88" fmla="*/ 478849 h 493591"/>
              <a:gd name="connsiteX17-89" fmla="*/ 6844 w 560550"/>
              <a:gd name="connsiteY17-90" fmla="*/ 447301 h 493591"/>
              <a:gd name="connsiteX18-91" fmla="*/ 23102 w 560550"/>
              <a:gd name="connsiteY18-92" fmla="*/ 420834 h 493591"/>
              <a:gd name="connsiteX19-93" fmla="*/ 144121 w 560550"/>
              <a:gd name="connsiteY19-94" fmla="*/ 235111 h 493591"/>
              <a:gd name="connsiteX20-95" fmla="*/ 144127 w 560550"/>
              <a:gd name="connsiteY20-96" fmla="*/ 235851 h 493591"/>
              <a:gd name="connsiteX21-97" fmla="*/ 149231 w 560550"/>
              <a:gd name="connsiteY21-98" fmla="*/ 228009 h 493591"/>
              <a:gd name="connsiteX22-99" fmla="*/ 251731 w 560550"/>
              <a:gd name="connsiteY22-100" fmla="*/ 26070 h 493591"/>
              <a:gd name="connsiteX23-101" fmla="*/ 255383 w 560550"/>
              <a:gd name="connsiteY23-102" fmla="*/ 19328 h 493591"/>
              <a:gd name="connsiteX24-103" fmla="*/ 281371 w 560550"/>
              <a:gd name="connsiteY24-104" fmla="*/ 127 h 493591"/>
              <a:gd name="connsiteX25-105" fmla="*/ 282090 w 560550"/>
              <a:gd name="connsiteY25-106" fmla="*/ 0 h 493591"/>
              <a:gd name="connsiteX0-107" fmla="*/ 282090 w 560550"/>
              <a:gd name="connsiteY0-108" fmla="*/ 0 h 493591"/>
              <a:gd name="connsiteX1-109" fmla="*/ 307359 w 560550"/>
              <a:gd name="connsiteY1-110" fmla="*/ 19328 h 493591"/>
              <a:gd name="connsiteX2-111" fmla="*/ 322151 w 560550"/>
              <a:gd name="connsiteY2-112" fmla="*/ 46641 h 493591"/>
              <a:gd name="connsiteX3-113" fmla="*/ 426075 w 560550"/>
              <a:gd name="connsiteY3-114" fmla="*/ 252279 h 493591"/>
              <a:gd name="connsiteX4-115" fmla="*/ 549713 w 560550"/>
              <a:gd name="connsiteY4-116" fmla="*/ 442022 h 493591"/>
              <a:gd name="connsiteX5-117" fmla="*/ 553726 w 560550"/>
              <a:gd name="connsiteY5-118" fmla="*/ 448555 h 493591"/>
              <a:gd name="connsiteX6-119" fmla="*/ 557360 w 560550"/>
              <a:gd name="connsiteY6-120" fmla="*/ 480662 h 493591"/>
              <a:gd name="connsiteX7-121" fmla="*/ 557111 w 560550"/>
              <a:gd name="connsiteY7-122" fmla="*/ 481348 h 493591"/>
              <a:gd name="connsiteX8-123" fmla="*/ 527738 w 560550"/>
              <a:gd name="connsiteY8-124" fmla="*/ 493568 h 493591"/>
              <a:gd name="connsiteX9-125" fmla="*/ 496688 w 560550"/>
              <a:gd name="connsiteY9-126" fmla="*/ 492722 h 493591"/>
              <a:gd name="connsiteX10-127" fmla="*/ 275338 w 560550"/>
              <a:gd name="connsiteY10-128" fmla="*/ 480778 h 493591"/>
              <a:gd name="connsiteX11-129" fmla="*/ 275975 w 560550"/>
              <a:gd name="connsiteY11-130" fmla="*/ 480403 h 493591"/>
              <a:gd name="connsiteX12-131" fmla="*/ 266629 w 560550"/>
              <a:gd name="connsiteY12-132" fmla="*/ 479903 h 493591"/>
              <a:gd name="connsiteX13-133" fmla="*/ 40497 w 560550"/>
              <a:gd name="connsiteY13-134" fmla="*/ 492105 h 493591"/>
              <a:gd name="connsiteX14-135" fmla="*/ 32832 w 560550"/>
              <a:gd name="connsiteY14-136" fmla="*/ 492314 h 493591"/>
              <a:gd name="connsiteX15-137" fmla="*/ 3210 w 560550"/>
              <a:gd name="connsiteY15-138" fmla="*/ 479408 h 493591"/>
              <a:gd name="connsiteX16-139" fmla="*/ 2740 w 560550"/>
              <a:gd name="connsiteY16-140" fmla="*/ 478849 h 493591"/>
              <a:gd name="connsiteX17-141" fmla="*/ 6844 w 560550"/>
              <a:gd name="connsiteY17-142" fmla="*/ 447301 h 493591"/>
              <a:gd name="connsiteX18-143" fmla="*/ 23102 w 560550"/>
              <a:gd name="connsiteY18-144" fmla="*/ 420834 h 493591"/>
              <a:gd name="connsiteX19-145" fmla="*/ 144121 w 560550"/>
              <a:gd name="connsiteY19-146" fmla="*/ 235111 h 493591"/>
              <a:gd name="connsiteX20-147" fmla="*/ 144127 w 560550"/>
              <a:gd name="connsiteY20-148" fmla="*/ 235851 h 493591"/>
              <a:gd name="connsiteX21-149" fmla="*/ 149231 w 560550"/>
              <a:gd name="connsiteY21-150" fmla="*/ 228009 h 493591"/>
              <a:gd name="connsiteX22-151" fmla="*/ 251731 w 560550"/>
              <a:gd name="connsiteY22-152" fmla="*/ 26070 h 493591"/>
              <a:gd name="connsiteX23-153" fmla="*/ 255383 w 560550"/>
              <a:gd name="connsiteY23-154" fmla="*/ 19328 h 493591"/>
              <a:gd name="connsiteX24-155" fmla="*/ 281371 w 560550"/>
              <a:gd name="connsiteY24-156" fmla="*/ 127 h 493591"/>
              <a:gd name="connsiteX25-157" fmla="*/ 282090 w 560550"/>
              <a:gd name="connsiteY25-158" fmla="*/ 0 h 493591"/>
              <a:gd name="connsiteX0-159" fmla="*/ 282090 w 560550"/>
              <a:gd name="connsiteY0-160" fmla="*/ 0 h 493591"/>
              <a:gd name="connsiteX1-161" fmla="*/ 307359 w 560550"/>
              <a:gd name="connsiteY1-162" fmla="*/ 19328 h 493591"/>
              <a:gd name="connsiteX2-163" fmla="*/ 322151 w 560550"/>
              <a:gd name="connsiteY2-164" fmla="*/ 46641 h 493591"/>
              <a:gd name="connsiteX3-165" fmla="*/ 426075 w 560550"/>
              <a:gd name="connsiteY3-166" fmla="*/ 252279 h 493591"/>
              <a:gd name="connsiteX4-167" fmla="*/ 549713 w 560550"/>
              <a:gd name="connsiteY4-168" fmla="*/ 442022 h 493591"/>
              <a:gd name="connsiteX5-169" fmla="*/ 553726 w 560550"/>
              <a:gd name="connsiteY5-170" fmla="*/ 448555 h 493591"/>
              <a:gd name="connsiteX6-171" fmla="*/ 557360 w 560550"/>
              <a:gd name="connsiteY6-172" fmla="*/ 480662 h 493591"/>
              <a:gd name="connsiteX7-173" fmla="*/ 557111 w 560550"/>
              <a:gd name="connsiteY7-174" fmla="*/ 481348 h 493591"/>
              <a:gd name="connsiteX8-175" fmla="*/ 527738 w 560550"/>
              <a:gd name="connsiteY8-176" fmla="*/ 493568 h 493591"/>
              <a:gd name="connsiteX9-177" fmla="*/ 496688 w 560550"/>
              <a:gd name="connsiteY9-178" fmla="*/ 492722 h 493591"/>
              <a:gd name="connsiteX10-179" fmla="*/ 275338 w 560550"/>
              <a:gd name="connsiteY10-180" fmla="*/ 480778 h 493591"/>
              <a:gd name="connsiteX11-181" fmla="*/ 275975 w 560550"/>
              <a:gd name="connsiteY11-182" fmla="*/ 480403 h 493591"/>
              <a:gd name="connsiteX12-183" fmla="*/ 266629 w 560550"/>
              <a:gd name="connsiteY12-184" fmla="*/ 479903 h 493591"/>
              <a:gd name="connsiteX13-185" fmla="*/ 40497 w 560550"/>
              <a:gd name="connsiteY13-186" fmla="*/ 492105 h 493591"/>
              <a:gd name="connsiteX14-187" fmla="*/ 32832 w 560550"/>
              <a:gd name="connsiteY14-188" fmla="*/ 492314 h 493591"/>
              <a:gd name="connsiteX15-189" fmla="*/ 3210 w 560550"/>
              <a:gd name="connsiteY15-190" fmla="*/ 479408 h 493591"/>
              <a:gd name="connsiteX16-191" fmla="*/ 2740 w 560550"/>
              <a:gd name="connsiteY16-192" fmla="*/ 478849 h 493591"/>
              <a:gd name="connsiteX17-193" fmla="*/ 6844 w 560550"/>
              <a:gd name="connsiteY17-194" fmla="*/ 447301 h 493591"/>
              <a:gd name="connsiteX18-195" fmla="*/ 23102 w 560550"/>
              <a:gd name="connsiteY18-196" fmla="*/ 420834 h 493591"/>
              <a:gd name="connsiteX19-197" fmla="*/ 144121 w 560550"/>
              <a:gd name="connsiteY19-198" fmla="*/ 235111 h 493591"/>
              <a:gd name="connsiteX20-199" fmla="*/ 149231 w 560550"/>
              <a:gd name="connsiteY20-200" fmla="*/ 228009 h 493591"/>
              <a:gd name="connsiteX21-201" fmla="*/ 251731 w 560550"/>
              <a:gd name="connsiteY21-202" fmla="*/ 26070 h 493591"/>
              <a:gd name="connsiteX22-203" fmla="*/ 255383 w 560550"/>
              <a:gd name="connsiteY22-204" fmla="*/ 19328 h 493591"/>
              <a:gd name="connsiteX23-205" fmla="*/ 281371 w 560550"/>
              <a:gd name="connsiteY23-206" fmla="*/ 127 h 493591"/>
              <a:gd name="connsiteX24-207" fmla="*/ 282090 w 560550"/>
              <a:gd name="connsiteY24-208" fmla="*/ 0 h 493591"/>
              <a:gd name="connsiteX0-209" fmla="*/ 282090 w 560550"/>
              <a:gd name="connsiteY0-210" fmla="*/ 0 h 493591"/>
              <a:gd name="connsiteX1-211" fmla="*/ 307359 w 560550"/>
              <a:gd name="connsiteY1-212" fmla="*/ 19328 h 493591"/>
              <a:gd name="connsiteX2-213" fmla="*/ 322151 w 560550"/>
              <a:gd name="connsiteY2-214" fmla="*/ 46641 h 493591"/>
              <a:gd name="connsiteX3-215" fmla="*/ 426075 w 560550"/>
              <a:gd name="connsiteY3-216" fmla="*/ 252279 h 493591"/>
              <a:gd name="connsiteX4-217" fmla="*/ 549713 w 560550"/>
              <a:gd name="connsiteY4-218" fmla="*/ 442022 h 493591"/>
              <a:gd name="connsiteX5-219" fmla="*/ 553726 w 560550"/>
              <a:gd name="connsiteY5-220" fmla="*/ 448555 h 493591"/>
              <a:gd name="connsiteX6-221" fmla="*/ 557360 w 560550"/>
              <a:gd name="connsiteY6-222" fmla="*/ 480662 h 493591"/>
              <a:gd name="connsiteX7-223" fmla="*/ 557111 w 560550"/>
              <a:gd name="connsiteY7-224" fmla="*/ 481348 h 493591"/>
              <a:gd name="connsiteX8-225" fmla="*/ 527738 w 560550"/>
              <a:gd name="connsiteY8-226" fmla="*/ 493568 h 493591"/>
              <a:gd name="connsiteX9-227" fmla="*/ 496688 w 560550"/>
              <a:gd name="connsiteY9-228" fmla="*/ 492722 h 493591"/>
              <a:gd name="connsiteX10-229" fmla="*/ 275338 w 560550"/>
              <a:gd name="connsiteY10-230" fmla="*/ 480778 h 493591"/>
              <a:gd name="connsiteX11-231" fmla="*/ 275975 w 560550"/>
              <a:gd name="connsiteY11-232" fmla="*/ 480403 h 493591"/>
              <a:gd name="connsiteX12-233" fmla="*/ 266629 w 560550"/>
              <a:gd name="connsiteY12-234" fmla="*/ 479903 h 493591"/>
              <a:gd name="connsiteX13-235" fmla="*/ 40497 w 560550"/>
              <a:gd name="connsiteY13-236" fmla="*/ 492105 h 493591"/>
              <a:gd name="connsiteX14-237" fmla="*/ 32832 w 560550"/>
              <a:gd name="connsiteY14-238" fmla="*/ 492314 h 493591"/>
              <a:gd name="connsiteX15-239" fmla="*/ 3210 w 560550"/>
              <a:gd name="connsiteY15-240" fmla="*/ 479408 h 493591"/>
              <a:gd name="connsiteX16-241" fmla="*/ 2740 w 560550"/>
              <a:gd name="connsiteY16-242" fmla="*/ 478849 h 493591"/>
              <a:gd name="connsiteX17-243" fmla="*/ 6844 w 560550"/>
              <a:gd name="connsiteY17-244" fmla="*/ 447301 h 493591"/>
              <a:gd name="connsiteX18-245" fmla="*/ 23102 w 560550"/>
              <a:gd name="connsiteY18-246" fmla="*/ 420834 h 493591"/>
              <a:gd name="connsiteX19-247" fmla="*/ 149231 w 560550"/>
              <a:gd name="connsiteY19-248" fmla="*/ 228009 h 493591"/>
              <a:gd name="connsiteX20-249" fmla="*/ 251731 w 560550"/>
              <a:gd name="connsiteY20-250" fmla="*/ 26070 h 493591"/>
              <a:gd name="connsiteX21-251" fmla="*/ 255383 w 560550"/>
              <a:gd name="connsiteY21-252" fmla="*/ 19328 h 493591"/>
              <a:gd name="connsiteX22-253" fmla="*/ 281371 w 560550"/>
              <a:gd name="connsiteY22-254" fmla="*/ 127 h 493591"/>
              <a:gd name="connsiteX23-255" fmla="*/ 282090 w 560550"/>
              <a:gd name="connsiteY23-256" fmla="*/ 0 h 493591"/>
              <a:gd name="connsiteX0-257" fmla="*/ 282090 w 560550"/>
              <a:gd name="connsiteY0-258" fmla="*/ 0 h 493591"/>
              <a:gd name="connsiteX1-259" fmla="*/ 307359 w 560550"/>
              <a:gd name="connsiteY1-260" fmla="*/ 19328 h 493591"/>
              <a:gd name="connsiteX2-261" fmla="*/ 322151 w 560550"/>
              <a:gd name="connsiteY2-262" fmla="*/ 46641 h 493591"/>
              <a:gd name="connsiteX3-263" fmla="*/ 426075 w 560550"/>
              <a:gd name="connsiteY3-264" fmla="*/ 252279 h 493591"/>
              <a:gd name="connsiteX4-265" fmla="*/ 549713 w 560550"/>
              <a:gd name="connsiteY4-266" fmla="*/ 442022 h 493591"/>
              <a:gd name="connsiteX5-267" fmla="*/ 553726 w 560550"/>
              <a:gd name="connsiteY5-268" fmla="*/ 448555 h 493591"/>
              <a:gd name="connsiteX6-269" fmla="*/ 557360 w 560550"/>
              <a:gd name="connsiteY6-270" fmla="*/ 480662 h 493591"/>
              <a:gd name="connsiteX7-271" fmla="*/ 557111 w 560550"/>
              <a:gd name="connsiteY7-272" fmla="*/ 481348 h 493591"/>
              <a:gd name="connsiteX8-273" fmla="*/ 527738 w 560550"/>
              <a:gd name="connsiteY8-274" fmla="*/ 493568 h 493591"/>
              <a:gd name="connsiteX9-275" fmla="*/ 496688 w 560550"/>
              <a:gd name="connsiteY9-276" fmla="*/ 492722 h 493591"/>
              <a:gd name="connsiteX10-277" fmla="*/ 275338 w 560550"/>
              <a:gd name="connsiteY10-278" fmla="*/ 480778 h 493591"/>
              <a:gd name="connsiteX11-279" fmla="*/ 275975 w 560550"/>
              <a:gd name="connsiteY11-280" fmla="*/ 480403 h 493591"/>
              <a:gd name="connsiteX12-281" fmla="*/ 266629 w 560550"/>
              <a:gd name="connsiteY12-282" fmla="*/ 479903 h 493591"/>
              <a:gd name="connsiteX13-283" fmla="*/ 40497 w 560550"/>
              <a:gd name="connsiteY13-284" fmla="*/ 492105 h 493591"/>
              <a:gd name="connsiteX14-285" fmla="*/ 32832 w 560550"/>
              <a:gd name="connsiteY14-286" fmla="*/ 492314 h 493591"/>
              <a:gd name="connsiteX15-287" fmla="*/ 3210 w 560550"/>
              <a:gd name="connsiteY15-288" fmla="*/ 479408 h 493591"/>
              <a:gd name="connsiteX16-289" fmla="*/ 2740 w 560550"/>
              <a:gd name="connsiteY16-290" fmla="*/ 478849 h 493591"/>
              <a:gd name="connsiteX17-291" fmla="*/ 6844 w 560550"/>
              <a:gd name="connsiteY17-292" fmla="*/ 447301 h 493591"/>
              <a:gd name="connsiteX18-293" fmla="*/ 23102 w 560550"/>
              <a:gd name="connsiteY18-294" fmla="*/ 420834 h 493591"/>
              <a:gd name="connsiteX19-295" fmla="*/ 149231 w 560550"/>
              <a:gd name="connsiteY19-296" fmla="*/ 228009 h 493591"/>
              <a:gd name="connsiteX20-297" fmla="*/ 251731 w 560550"/>
              <a:gd name="connsiteY20-298" fmla="*/ 26070 h 493591"/>
              <a:gd name="connsiteX21-299" fmla="*/ 255383 w 560550"/>
              <a:gd name="connsiteY21-300" fmla="*/ 19328 h 493591"/>
              <a:gd name="connsiteX22-301" fmla="*/ 281371 w 560550"/>
              <a:gd name="connsiteY22-302" fmla="*/ 127 h 493591"/>
              <a:gd name="connsiteX23-303" fmla="*/ 282090 w 560550"/>
              <a:gd name="connsiteY23-304" fmla="*/ 0 h 493591"/>
              <a:gd name="connsiteX0-305" fmla="*/ 282090 w 560550"/>
              <a:gd name="connsiteY0-306" fmla="*/ 0 h 493591"/>
              <a:gd name="connsiteX1-307" fmla="*/ 307359 w 560550"/>
              <a:gd name="connsiteY1-308" fmla="*/ 19328 h 493591"/>
              <a:gd name="connsiteX2-309" fmla="*/ 322151 w 560550"/>
              <a:gd name="connsiteY2-310" fmla="*/ 46641 h 493591"/>
              <a:gd name="connsiteX3-311" fmla="*/ 426075 w 560550"/>
              <a:gd name="connsiteY3-312" fmla="*/ 252279 h 493591"/>
              <a:gd name="connsiteX4-313" fmla="*/ 549713 w 560550"/>
              <a:gd name="connsiteY4-314" fmla="*/ 442022 h 493591"/>
              <a:gd name="connsiteX5-315" fmla="*/ 553726 w 560550"/>
              <a:gd name="connsiteY5-316" fmla="*/ 448555 h 493591"/>
              <a:gd name="connsiteX6-317" fmla="*/ 557360 w 560550"/>
              <a:gd name="connsiteY6-318" fmla="*/ 480662 h 493591"/>
              <a:gd name="connsiteX7-319" fmla="*/ 557111 w 560550"/>
              <a:gd name="connsiteY7-320" fmla="*/ 481348 h 493591"/>
              <a:gd name="connsiteX8-321" fmla="*/ 527738 w 560550"/>
              <a:gd name="connsiteY8-322" fmla="*/ 493568 h 493591"/>
              <a:gd name="connsiteX9-323" fmla="*/ 496688 w 560550"/>
              <a:gd name="connsiteY9-324" fmla="*/ 492722 h 493591"/>
              <a:gd name="connsiteX10-325" fmla="*/ 275338 w 560550"/>
              <a:gd name="connsiteY10-326" fmla="*/ 480778 h 493591"/>
              <a:gd name="connsiteX11-327" fmla="*/ 266629 w 560550"/>
              <a:gd name="connsiteY11-328" fmla="*/ 479903 h 493591"/>
              <a:gd name="connsiteX12-329" fmla="*/ 40497 w 560550"/>
              <a:gd name="connsiteY12-330" fmla="*/ 492105 h 493591"/>
              <a:gd name="connsiteX13-331" fmla="*/ 32832 w 560550"/>
              <a:gd name="connsiteY13-332" fmla="*/ 492314 h 493591"/>
              <a:gd name="connsiteX14-333" fmla="*/ 3210 w 560550"/>
              <a:gd name="connsiteY14-334" fmla="*/ 479408 h 493591"/>
              <a:gd name="connsiteX15-335" fmla="*/ 2740 w 560550"/>
              <a:gd name="connsiteY15-336" fmla="*/ 478849 h 493591"/>
              <a:gd name="connsiteX16-337" fmla="*/ 6844 w 560550"/>
              <a:gd name="connsiteY16-338" fmla="*/ 447301 h 493591"/>
              <a:gd name="connsiteX17-339" fmla="*/ 23102 w 560550"/>
              <a:gd name="connsiteY17-340" fmla="*/ 420834 h 493591"/>
              <a:gd name="connsiteX18-341" fmla="*/ 149231 w 560550"/>
              <a:gd name="connsiteY18-342" fmla="*/ 228009 h 493591"/>
              <a:gd name="connsiteX19-343" fmla="*/ 251731 w 560550"/>
              <a:gd name="connsiteY19-344" fmla="*/ 26070 h 493591"/>
              <a:gd name="connsiteX20-345" fmla="*/ 255383 w 560550"/>
              <a:gd name="connsiteY20-346" fmla="*/ 19328 h 493591"/>
              <a:gd name="connsiteX21-347" fmla="*/ 281371 w 560550"/>
              <a:gd name="connsiteY21-348" fmla="*/ 127 h 493591"/>
              <a:gd name="connsiteX22-349" fmla="*/ 282090 w 560550"/>
              <a:gd name="connsiteY22-350" fmla="*/ 0 h 493591"/>
              <a:gd name="connsiteX0-351" fmla="*/ 282090 w 560550"/>
              <a:gd name="connsiteY0-352" fmla="*/ 0 h 493591"/>
              <a:gd name="connsiteX1-353" fmla="*/ 307359 w 560550"/>
              <a:gd name="connsiteY1-354" fmla="*/ 19328 h 493591"/>
              <a:gd name="connsiteX2-355" fmla="*/ 322151 w 560550"/>
              <a:gd name="connsiteY2-356" fmla="*/ 46641 h 493591"/>
              <a:gd name="connsiteX3-357" fmla="*/ 426075 w 560550"/>
              <a:gd name="connsiteY3-358" fmla="*/ 252279 h 493591"/>
              <a:gd name="connsiteX4-359" fmla="*/ 549713 w 560550"/>
              <a:gd name="connsiteY4-360" fmla="*/ 442022 h 493591"/>
              <a:gd name="connsiteX5-361" fmla="*/ 553726 w 560550"/>
              <a:gd name="connsiteY5-362" fmla="*/ 448555 h 493591"/>
              <a:gd name="connsiteX6-363" fmla="*/ 557360 w 560550"/>
              <a:gd name="connsiteY6-364" fmla="*/ 480662 h 493591"/>
              <a:gd name="connsiteX7-365" fmla="*/ 557111 w 560550"/>
              <a:gd name="connsiteY7-366" fmla="*/ 481348 h 493591"/>
              <a:gd name="connsiteX8-367" fmla="*/ 527738 w 560550"/>
              <a:gd name="connsiteY8-368" fmla="*/ 493568 h 493591"/>
              <a:gd name="connsiteX9-369" fmla="*/ 496688 w 560550"/>
              <a:gd name="connsiteY9-370" fmla="*/ 492722 h 493591"/>
              <a:gd name="connsiteX10-371" fmla="*/ 266629 w 560550"/>
              <a:gd name="connsiteY10-372" fmla="*/ 479903 h 493591"/>
              <a:gd name="connsiteX11-373" fmla="*/ 40497 w 560550"/>
              <a:gd name="connsiteY11-374" fmla="*/ 492105 h 493591"/>
              <a:gd name="connsiteX12-375" fmla="*/ 32832 w 560550"/>
              <a:gd name="connsiteY12-376" fmla="*/ 492314 h 493591"/>
              <a:gd name="connsiteX13-377" fmla="*/ 3210 w 560550"/>
              <a:gd name="connsiteY13-378" fmla="*/ 479408 h 493591"/>
              <a:gd name="connsiteX14-379" fmla="*/ 2740 w 560550"/>
              <a:gd name="connsiteY14-380" fmla="*/ 478849 h 493591"/>
              <a:gd name="connsiteX15-381" fmla="*/ 6844 w 560550"/>
              <a:gd name="connsiteY15-382" fmla="*/ 447301 h 493591"/>
              <a:gd name="connsiteX16-383" fmla="*/ 23102 w 560550"/>
              <a:gd name="connsiteY16-384" fmla="*/ 420834 h 493591"/>
              <a:gd name="connsiteX17-385" fmla="*/ 149231 w 560550"/>
              <a:gd name="connsiteY17-386" fmla="*/ 228009 h 493591"/>
              <a:gd name="connsiteX18-387" fmla="*/ 251731 w 560550"/>
              <a:gd name="connsiteY18-388" fmla="*/ 26070 h 493591"/>
              <a:gd name="connsiteX19-389" fmla="*/ 255383 w 560550"/>
              <a:gd name="connsiteY19-390" fmla="*/ 19328 h 493591"/>
              <a:gd name="connsiteX20-391" fmla="*/ 281371 w 560550"/>
              <a:gd name="connsiteY20-392" fmla="*/ 127 h 493591"/>
              <a:gd name="connsiteX21-393" fmla="*/ 282090 w 560550"/>
              <a:gd name="connsiteY21-394" fmla="*/ 0 h 493591"/>
              <a:gd name="connsiteX0-395" fmla="*/ 282090 w 560550"/>
              <a:gd name="connsiteY0-396" fmla="*/ 0 h 493591"/>
              <a:gd name="connsiteX1-397" fmla="*/ 307359 w 560550"/>
              <a:gd name="connsiteY1-398" fmla="*/ 19328 h 493591"/>
              <a:gd name="connsiteX2-399" fmla="*/ 322151 w 560550"/>
              <a:gd name="connsiteY2-400" fmla="*/ 46641 h 493591"/>
              <a:gd name="connsiteX3-401" fmla="*/ 426075 w 560550"/>
              <a:gd name="connsiteY3-402" fmla="*/ 252279 h 493591"/>
              <a:gd name="connsiteX4-403" fmla="*/ 549713 w 560550"/>
              <a:gd name="connsiteY4-404" fmla="*/ 442022 h 493591"/>
              <a:gd name="connsiteX5-405" fmla="*/ 553726 w 560550"/>
              <a:gd name="connsiteY5-406" fmla="*/ 448555 h 493591"/>
              <a:gd name="connsiteX6-407" fmla="*/ 557360 w 560550"/>
              <a:gd name="connsiteY6-408" fmla="*/ 480662 h 493591"/>
              <a:gd name="connsiteX7-409" fmla="*/ 557111 w 560550"/>
              <a:gd name="connsiteY7-410" fmla="*/ 481348 h 493591"/>
              <a:gd name="connsiteX8-411" fmla="*/ 527738 w 560550"/>
              <a:gd name="connsiteY8-412" fmla="*/ 493568 h 493591"/>
              <a:gd name="connsiteX9-413" fmla="*/ 496688 w 560550"/>
              <a:gd name="connsiteY9-414" fmla="*/ 492722 h 493591"/>
              <a:gd name="connsiteX10-415" fmla="*/ 266629 w 560550"/>
              <a:gd name="connsiteY10-416" fmla="*/ 479903 h 493591"/>
              <a:gd name="connsiteX11-417" fmla="*/ 40497 w 560550"/>
              <a:gd name="connsiteY11-418" fmla="*/ 492105 h 493591"/>
              <a:gd name="connsiteX12-419" fmla="*/ 32832 w 560550"/>
              <a:gd name="connsiteY12-420" fmla="*/ 492314 h 493591"/>
              <a:gd name="connsiteX13-421" fmla="*/ 3210 w 560550"/>
              <a:gd name="connsiteY13-422" fmla="*/ 479408 h 493591"/>
              <a:gd name="connsiteX14-423" fmla="*/ 2740 w 560550"/>
              <a:gd name="connsiteY14-424" fmla="*/ 478849 h 493591"/>
              <a:gd name="connsiteX15-425" fmla="*/ 6844 w 560550"/>
              <a:gd name="connsiteY15-426" fmla="*/ 447301 h 493591"/>
              <a:gd name="connsiteX16-427" fmla="*/ 23102 w 560550"/>
              <a:gd name="connsiteY16-428" fmla="*/ 420834 h 493591"/>
              <a:gd name="connsiteX17-429" fmla="*/ 149231 w 560550"/>
              <a:gd name="connsiteY17-430" fmla="*/ 228009 h 493591"/>
              <a:gd name="connsiteX18-431" fmla="*/ 251731 w 560550"/>
              <a:gd name="connsiteY18-432" fmla="*/ 26070 h 493591"/>
              <a:gd name="connsiteX19-433" fmla="*/ 255383 w 560550"/>
              <a:gd name="connsiteY19-434" fmla="*/ 19328 h 493591"/>
              <a:gd name="connsiteX20-435" fmla="*/ 281371 w 560550"/>
              <a:gd name="connsiteY20-436" fmla="*/ 127 h 493591"/>
              <a:gd name="connsiteX21-437" fmla="*/ 282090 w 560550"/>
              <a:gd name="connsiteY21-438" fmla="*/ 0 h 493591"/>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 ang="0">
                <a:pos x="connsiteX9-19" y="connsiteY9-20"/>
              </a:cxn>
              <a:cxn ang="0">
                <a:pos x="connsiteX10-21" y="connsiteY10-22"/>
              </a:cxn>
              <a:cxn ang="0">
                <a:pos x="connsiteX11-23" y="connsiteY11-24"/>
              </a:cxn>
              <a:cxn ang="0">
                <a:pos x="connsiteX12-25" y="connsiteY12-26"/>
              </a:cxn>
              <a:cxn ang="0">
                <a:pos x="connsiteX13-27" y="connsiteY13-28"/>
              </a:cxn>
              <a:cxn ang="0">
                <a:pos x="connsiteX14-29" y="connsiteY14-30"/>
              </a:cxn>
              <a:cxn ang="0">
                <a:pos x="connsiteX15-31" y="connsiteY15-32"/>
              </a:cxn>
              <a:cxn ang="0">
                <a:pos x="connsiteX16-33" y="connsiteY16-34"/>
              </a:cxn>
              <a:cxn ang="0">
                <a:pos x="connsiteX17-35" y="connsiteY17-36"/>
              </a:cxn>
              <a:cxn ang="0">
                <a:pos x="connsiteX18-37" y="connsiteY18-38"/>
              </a:cxn>
              <a:cxn ang="0">
                <a:pos x="connsiteX19-39" y="connsiteY19-40"/>
              </a:cxn>
              <a:cxn ang="0">
                <a:pos x="connsiteX20-41" y="connsiteY20-42"/>
              </a:cxn>
              <a:cxn ang="0">
                <a:pos x="connsiteX21-43" y="connsiteY21-44"/>
              </a:cxn>
            </a:cxnLst>
            <a:rect l="l" t="t" r="r" b="b"/>
            <a:pathLst>
              <a:path w="560550" h="493591">
                <a:moveTo>
                  <a:pt x="282090" y="0"/>
                </a:moveTo>
                <a:cubicBezTo>
                  <a:pt x="291235" y="0"/>
                  <a:pt x="300381" y="6443"/>
                  <a:pt x="307359" y="19328"/>
                </a:cubicBezTo>
                <a:lnTo>
                  <a:pt x="322151" y="46641"/>
                </a:lnTo>
                <a:cubicBezTo>
                  <a:pt x="341937" y="85466"/>
                  <a:pt x="388148" y="186382"/>
                  <a:pt x="426075" y="252279"/>
                </a:cubicBezTo>
                <a:cubicBezTo>
                  <a:pt x="464002" y="318176"/>
                  <a:pt x="528438" y="409309"/>
                  <a:pt x="549713" y="442022"/>
                </a:cubicBezTo>
                <a:lnTo>
                  <a:pt x="553726" y="448555"/>
                </a:lnTo>
                <a:cubicBezTo>
                  <a:pt x="561598" y="461368"/>
                  <a:pt x="562451" y="472766"/>
                  <a:pt x="557360" y="480662"/>
                </a:cubicBezTo>
                <a:cubicBezTo>
                  <a:pt x="557347" y="480929"/>
                  <a:pt x="557231" y="481140"/>
                  <a:pt x="557111" y="481348"/>
                </a:cubicBezTo>
                <a:cubicBezTo>
                  <a:pt x="552538" y="489268"/>
                  <a:pt x="542386" y="493968"/>
                  <a:pt x="527738" y="493568"/>
                </a:cubicBezTo>
                <a:lnTo>
                  <a:pt x="496688" y="492722"/>
                </a:lnTo>
                <a:cubicBezTo>
                  <a:pt x="453170" y="490445"/>
                  <a:pt x="342661" y="480006"/>
                  <a:pt x="266629" y="479903"/>
                </a:cubicBezTo>
                <a:cubicBezTo>
                  <a:pt x="190597" y="479800"/>
                  <a:pt x="79463" y="490037"/>
                  <a:pt x="40497" y="492105"/>
                </a:cubicBezTo>
                <a:lnTo>
                  <a:pt x="32832" y="492314"/>
                </a:lnTo>
                <a:cubicBezTo>
                  <a:pt x="17800" y="492724"/>
                  <a:pt x="7502" y="487764"/>
                  <a:pt x="3210" y="479408"/>
                </a:cubicBezTo>
                <a:cubicBezTo>
                  <a:pt x="2985" y="479262"/>
                  <a:pt x="2860" y="479056"/>
                  <a:pt x="2740" y="478849"/>
                </a:cubicBezTo>
                <a:cubicBezTo>
                  <a:pt x="-1833" y="470928"/>
                  <a:pt x="-826" y="459787"/>
                  <a:pt x="6844" y="447301"/>
                </a:cubicBezTo>
                <a:lnTo>
                  <a:pt x="23102" y="420834"/>
                </a:lnTo>
                <a:cubicBezTo>
                  <a:pt x="46833" y="384285"/>
                  <a:pt x="111126" y="293803"/>
                  <a:pt x="149231" y="228009"/>
                </a:cubicBezTo>
                <a:cubicBezTo>
                  <a:pt x="187336" y="162215"/>
                  <a:pt x="234039" y="60850"/>
                  <a:pt x="251731" y="26070"/>
                </a:cubicBezTo>
                <a:lnTo>
                  <a:pt x="255383" y="19328"/>
                </a:lnTo>
                <a:cubicBezTo>
                  <a:pt x="262543" y="6104"/>
                  <a:pt x="271988" y="-334"/>
                  <a:pt x="281371" y="127"/>
                </a:cubicBezTo>
                <a:cubicBezTo>
                  <a:pt x="281609" y="5"/>
                  <a:pt x="281850" y="0"/>
                  <a:pt x="282090" y="0"/>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buFontTx/>
              <a:buNone/>
              <a:defRPr/>
            </a:pPr>
            <a:endParaRPr lang="zh-CN" altLang="en-US" noProof="1">
              <a:solidFill>
                <a:srgbClr val="FFFFFF"/>
              </a:solidFill>
              <a:latin typeface="黑体" panose="02010609060101010101" pitchFamily="49" charset="-122"/>
              <a:ea typeface="黑体" panose="02010609060101010101" pitchFamily="49" charset="-122"/>
              <a:cs typeface="Arial" panose="02080604020202020204" pitchFamily="34" charset="0"/>
            </a:endParaRPr>
          </a:p>
        </p:txBody>
      </p:sp>
      <p:sp>
        <p:nvSpPr>
          <p:cNvPr id="12" name="KSO_Shape"/>
          <p:cNvSpPr/>
          <p:nvPr>
            <p:custDataLst>
              <p:tags r:id="rId7"/>
            </p:custDataLst>
          </p:nvPr>
        </p:nvSpPr>
        <p:spPr>
          <a:xfrm rot="9026800">
            <a:off x="590550" y="677863"/>
            <a:ext cx="88900" cy="79375"/>
          </a:xfrm>
          <a:custGeom>
            <a:avLst/>
            <a:gdLst>
              <a:gd name="connsiteX0" fmla="*/ 282090 w 560550"/>
              <a:gd name="connsiteY0" fmla="*/ 0 h 493591"/>
              <a:gd name="connsiteX1" fmla="*/ 307359 w 560550"/>
              <a:gd name="connsiteY1" fmla="*/ 19328 h 493591"/>
              <a:gd name="connsiteX2" fmla="*/ 322151 w 560550"/>
              <a:gd name="connsiteY2" fmla="*/ 46641 h 493591"/>
              <a:gd name="connsiteX3" fmla="*/ 422483 w 560550"/>
              <a:gd name="connsiteY3" fmla="*/ 244308 h 493591"/>
              <a:gd name="connsiteX4" fmla="*/ 421839 w 560550"/>
              <a:gd name="connsiteY4" fmla="*/ 243943 h 493591"/>
              <a:gd name="connsiteX5" fmla="*/ 426075 w 560550"/>
              <a:gd name="connsiteY5" fmla="*/ 252279 h 493591"/>
              <a:gd name="connsiteX6" fmla="*/ 549713 w 560550"/>
              <a:gd name="connsiteY6" fmla="*/ 442022 h 493591"/>
              <a:gd name="connsiteX7" fmla="*/ 553726 w 560550"/>
              <a:gd name="connsiteY7" fmla="*/ 448555 h 493591"/>
              <a:gd name="connsiteX8" fmla="*/ 557360 w 560550"/>
              <a:gd name="connsiteY8" fmla="*/ 480662 h 493591"/>
              <a:gd name="connsiteX9" fmla="*/ 557111 w 560550"/>
              <a:gd name="connsiteY9" fmla="*/ 481348 h 493591"/>
              <a:gd name="connsiteX10" fmla="*/ 527738 w 560550"/>
              <a:gd name="connsiteY10" fmla="*/ 493568 h 493591"/>
              <a:gd name="connsiteX11" fmla="*/ 496688 w 560550"/>
              <a:gd name="connsiteY11" fmla="*/ 492722 h 493591"/>
              <a:gd name="connsiteX12" fmla="*/ 275338 w 560550"/>
              <a:gd name="connsiteY12" fmla="*/ 480778 h 493591"/>
              <a:gd name="connsiteX13" fmla="*/ 275975 w 560550"/>
              <a:gd name="connsiteY13" fmla="*/ 480403 h 493591"/>
              <a:gd name="connsiteX14" fmla="*/ 266629 w 560550"/>
              <a:gd name="connsiteY14" fmla="*/ 479903 h 493591"/>
              <a:gd name="connsiteX15" fmla="*/ 40497 w 560550"/>
              <a:gd name="connsiteY15" fmla="*/ 492105 h 493591"/>
              <a:gd name="connsiteX16" fmla="*/ 32832 w 560550"/>
              <a:gd name="connsiteY16" fmla="*/ 492314 h 493591"/>
              <a:gd name="connsiteX17" fmla="*/ 3210 w 560550"/>
              <a:gd name="connsiteY17" fmla="*/ 479408 h 493591"/>
              <a:gd name="connsiteX18" fmla="*/ 2740 w 560550"/>
              <a:gd name="connsiteY18" fmla="*/ 478849 h 493591"/>
              <a:gd name="connsiteX19" fmla="*/ 6844 w 560550"/>
              <a:gd name="connsiteY19" fmla="*/ 447301 h 493591"/>
              <a:gd name="connsiteX20" fmla="*/ 23102 w 560550"/>
              <a:gd name="connsiteY20" fmla="*/ 420834 h 493591"/>
              <a:gd name="connsiteX21" fmla="*/ 144121 w 560550"/>
              <a:gd name="connsiteY21" fmla="*/ 235111 h 493591"/>
              <a:gd name="connsiteX22" fmla="*/ 144127 w 560550"/>
              <a:gd name="connsiteY22" fmla="*/ 235851 h 493591"/>
              <a:gd name="connsiteX23" fmla="*/ 149231 w 560550"/>
              <a:gd name="connsiteY23" fmla="*/ 228009 h 493591"/>
              <a:gd name="connsiteX24" fmla="*/ 251731 w 560550"/>
              <a:gd name="connsiteY24" fmla="*/ 26070 h 493591"/>
              <a:gd name="connsiteX25" fmla="*/ 255383 w 560550"/>
              <a:gd name="connsiteY25" fmla="*/ 19328 h 493591"/>
              <a:gd name="connsiteX26" fmla="*/ 281371 w 560550"/>
              <a:gd name="connsiteY26" fmla="*/ 127 h 493591"/>
              <a:gd name="connsiteX27" fmla="*/ 282090 w 560550"/>
              <a:gd name="connsiteY27" fmla="*/ 0 h 493591"/>
              <a:gd name="connsiteX0-1" fmla="*/ 282090 w 560550"/>
              <a:gd name="connsiteY0-2" fmla="*/ 0 h 493591"/>
              <a:gd name="connsiteX1-3" fmla="*/ 307359 w 560550"/>
              <a:gd name="connsiteY1-4" fmla="*/ 19328 h 493591"/>
              <a:gd name="connsiteX2-5" fmla="*/ 322151 w 560550"/>
              <a:gd name="connsiteY2-6" fmla="*/ 46641 h 493591"/>
              <a:gd name="connsiteX3-7" fmla="*/ 422483 w 560550"/>
              <a:gd name="connsiteY3-8" fmla="*/ 244308 h 493591"/>
              <a:gd name="connsiteX4-9" fmla="*/ 426075 w 560550"/>
              <a:gd name="connsiteY4-10" fmla="*/ 252279 h 493591"/>
              <a:gd name="connsiteX5-11" fmla="*/ 549713 w 560550"/>
              <a:gd name="connsiteY5-12" fmla="*/ 442022 h 493591"/>
              <a:gd name="connsiteX6-13" fmla="*/ 553726 w 560550"/>
              <a:gd name="connsiteY6-14" fmla="*/ 448555 h 493591"/>
              <a:gd name="connsiteX7-15" fmla="*/ 557360 w 560550"/>
              <a:gd name="connsiteY7-16" fmla="*/ 480662 h 493591"/>
              <a:gd name="connsiteX8-17" fmla="*/ 557111 w 560550"/>
              <a:gd name="connsiteY8-18" fmla="*/ 481348 h 493591"/>
              <a:gd name="connsiteX9-19" fmla="*/ 527738 w 560550"/>
              <a:gd name="connsiteY9-20" fmla="*/ 493568 h 493591"/>
              <a:gd name="connsiteX10-21" fmla="*/ 496688 w 560550"/>
              <a:gd name="connsiteY10-22" fmla="*/ 492722 h 493591"/>
              <a:gd name="connsiteX11-23" fmla="*/ 275338 w 560550"/>
              <a:gd name="connsiteY11-24" fmla="*/ 480778 h 493591"/>
              <a:gd name="connsiteX12-25" fmla="*/ 275975 w 560550"/>
              <a:gd name="connsiteY12-26" fmla="*/ 480403 h 493591"/>
              <a:gd name="connsiteX13-27" fmla="*/ 266629 w 560550"/>
              <a:gd name="connsiteY13-28" fmla="*/ 479903 h 493591"/>
              <a:gd name="connsiteX14-29" fmla="*/ 40497 w 560550"/>
              <a:gd name="connsiteY14-30" fmla="*/ 492105 h 493591"/>
              <a:gd name="connsiteX15-31" fmla="*/ 32832 w 560550"/>
              <a:gd name="connsiteY15-32" fmla="*/ 492314 h 493591"/>
              <a:gd name="connsiteX16-33" fmla="*/ 3210 w 560550"/>
              <a:gd name="connsiteY16-34" fmla="*/ 479408 h 493591"/>
              <a:gd name="connsiteX17-35" fmla="*/ 2740 w 560550"/>
              <a:gd name="connsiteY17-36" fmla="*/ 478849 h 493591"/>
              <a:gd name="connsiteX18-37" fmla="*/ 6844 w 560550"/>
              <a:gd name="connsiteY18-38" fmla="*/ 447301 h 493591"/>
              <a:gd name="connsiteX19-39" fmla="*/ 23102 w 560550"/>
              <a:gd name="connsiteY19-40" fmla="*/ 420834 h 493591"/>
              <a:gd name="connsiteX20-41" fmla="*/ 144121 w 560550"/>
              <a:gd name="connsiteY20-42" fmla="*/ 235111 h 493591"/>
              <a:gd name="connsiteX21-43" fmla="*/ 144127 w 560550"/>
              <a:gd name="connsiteY21-44" fmla="*/ 235851 h 493591"/>
              <a:gd name="connsiteX22-45" fmla="*/ 149231 w 560550"/>
              <a:gd name="connsiteY22-46" fmla="*/ 228009 h 493591"/>
              <a:gd name="connsiteX23-47" fmla="*/ 251731 w 560550"/>
              <a:gd name="connsiteY23-48" fmla="*/ 26070 h 493591"/>
              <a:gd name="connsiteX24-49" fmla="*/ 255383 w 560550"/>
              <a:gd name="connsiteY24-50" fmla="*/ 19328 h 493591"/>
              <a:gd name="connsiteX25-51" fmla="*/ 281371 w 560550"/>
              <a:gd name="connsiteY25-52" fmla="*/ 127 h 493591"/>
              <a:gd name="connsiteX26-53" fmla="*/ 282090 w 560550"/>
              <a:gd name="connsiteY26-54" fmla="*/ 0 h 493591"/>
              <a:gd name="connsiteX0-55" fmla="*/ 282090 w 560550"/>
              <a:gd name="connsiteY0-56" fmla="*/ 0 h 493591"/>
              <a:gd name="connsiteX1-57" fmla="*/ 307359 w 560550"/>
              <a:gd name="connsiteY1-58" fmla="*/ 19328 h 493591"/>
              <a:gd name="connsiteX2-59" fmla="*/ 322151 w 560550"/>
              <a:gd name="connsiteY2-60" fmla="*/ 46641 h 493591"/>
              <a:gd name="connsiteX3-61" fmla="*/ 426075 w 560550"/>
              <a:gd name="connsiteY3-62" fmla="*/ 252279 h 493591"/>
              <a:gd name="connsiteX4-63" fmla="*/ 549713 w 560550"/>
              <a:gd name="connsiteY4-64" fmla="*/ 442022 h 493591"/>
              <a:gd name="connsiteX5-65" fmla="*/ 553726 w 560550"/>
              <a:gd name="connsiteY5-66" fmla="*/ 448555 h 493591"/>
              <a:gd name="connsiteX6-67" fmla="*/ 557360 w 560550"/>
              <a:gd name="connsiteY6-68" fmla="*/ 480662 h 493591"/>
              <a:gd name="connsiteX7-69" fmla="*/ 557111 w 560550"/>
              <a:gd name="connsiteY7-70" fmla="*/ 481348 h 493591"/>
              <a:gd name="connsiteX8-71" fmla="*/ 527738 w 560550"/>
              <a:gd name="connsiteY8-72" fmla="*/ 493568 h 493591"/>
              <a:gd name="connsiteX9-73" fmla="*/ 496688 w 560550"/>
              <a:gd name="connsiteY9-74" fmla="*/ 492722 h 493591"/>
              <a:gd name="connsiteX10-75" fmla="*/ 275338 w 560550"/>
              <a:gd name="connsiteY10-76" fmla="*/ 480778 h 493591"/>
              <a:gd name="connsiteX11-77" fmla="*/ 275975 w 560550"/>
              <a:gd name="connsiteY11-78" fmla="*/ 480403 h 493591"/>
              <a:gd name="connsiteX12-79" fmla="*/ 266629 w 560550"/>
              <a:gd name="connsiteY12-80" fmla="*/ 479903 h 493591"/>
              <a:gd name="connsiteX13-81" fmla="*/ 40497 w 560550"/>
              <a:gd name="connsiteY13-82" fmla="*/ 492105 h 493591"/>
              <a:gd name="connsiteX14-83" fmla="*/ 32832 w 560550"/>
              <a:gd name="connsiteY14-84" fmla="*/ 492314 h 493591"/>
              <a:gd name="connsiteX15-85" fmla="*/ 3210 w 560550"/>
              <a:gd name="connsiteY15-86" fmla="*/ 479408 h 493591"/>
              <a:gd name="connsiteX16-87" fmla="*/ 2740 w 560550"/>
              <a:gd name="connsiteY16-88" fmla="*/ 478849 h 493591"/>
              <a:gd name="connsiteX17-89" fmla="*/ 6844 w 560550"/>
              <a:gd name="connsiteY17-90" fmla="*/ 447301 h 493591"/>
              <a:gd name="connsiteX18-91" fmla="*/ 23102 w 560550"/>
              <a:gd name="connsiteY18-92" fmla="*/ 420834 h 493591"/>
              <a:gd name="connsiteX19-93" fmla="*/ 144121 w 560550"/>
              <a:gd name="connsiteY19-94" fmla="*/ 235111 h 493591"/>
              <a:gd name="connsiteX20-95" fmla="*/ 144127 w 560550"/>
              <a:gd name="connsiteY20-96" fmla="*/ 235851 h 493591"/>
              <a:gd name="connsiteX21-97" fmla="*/ 149231 w 560550"/>
              <a:gd name="connsiteY21-98" fmla="*/ 228009 h 493591"/>
              <a:gd name="connsiteX22-99" fmla="*/ 251731 w 560550"/>
              <a:gd name="connsiteY22-100" fmla="*/ 26070 h 493591"/>
              <a:gd name="connsiteX23-101" fmla="*/ 255383 w 560550"/>
              <a:gd name="connsiteY23-102" fmla="*/ 19328 h 493591"/>
              <a:gd name="connsiteX24-103" fmla="*/ 281371 w 560550"/>
              <a:gd name="connsiteY24-104" fmla="*/ 127 h 493591"/>
              <a:gd name="connsiteX25-105" fmla="*/ 282090 w 560550"/>
              <a:gd name="connsiteY25-106" fmla="*/ 0 h 493591"/>
              <a:gd name="connsiteX0-107" fmla="*/ 282090 w 560550"/>
              <a:gd name="connsiteY0-108" fmla="*/ 0 h 493591"/>
              <a:gd name="connsiteX1-109" fmla="*/ 307359 w 560550"/>
              <a:gd name="connsiteY1-110" fmla="*/ 19328 h 493591"/>
              <a:gd name="connsiteX2-111" fmla="*/ 322151 w 560550"/>
              <a:gd name="connsiteY2-112" fmla="*/ 46641 h 493591"/>
              <a:gd name="connsiteX3-113" fmla="*/ 426075 w 560550"/>
              <a:gd name="connsiteY3-114" fmla="*/ 252279 h 493591"/>
              <a:gd name="connsiteX4-115" fmla="*/ 549713 w 560550"/>
              <a:gd name="connsiteY4-116" fmla="*/ 442022 h 493591"/>
              <a:gd name="connsiteX5-117" fmla="*/ 553726 w 560550"/>
              <a:gd name="connsiteY5-118" fmla="*/ 448555 h 493591"/>
              <a:gd name="connsiteX6-119" fmla="*/ 557360 w 560550"/>
              <a:gd name="connsiteY6-120" fmla="*/ 480662 h 493591"/>
              <a:gd name="connsiteX7-121" fmla="*/ 557111 w 560550"/>
              <a:gd name="connsiteY7-122" fmla="*/ 481348 h 493591"/>
              <a:gd name="connsiteX8-123" fmla="*/ 527738 w 560550"/>
              <a:gd name="connsiteY8-124" fmla="*/ 493568 h 493591"/>
              <a:gd name="connsiteX9-125" fmla="*/ 496688 w 560550"/>
              <a:gd name="connsiteY9-126" fmla="*/ 492722 h 493591"/>
              <a:gd name="connsiteX10-127" fmla="*/ 275338 w 560550"/>
              <a:gd name="connsiteY10-128" fmla="*/ 480778 h 493591"/>
              <a:gd name="connsiteX11-129" fmla="*/ 275975 w 560550"/>
              <a:gd name="connsiteY11-130" fmla="*/ 480403 h 493591"/>
              <a:gd name="connsiteX12-131" fmla="*/ 266629 w 560550"/>
              <a:gd name="connsiteY12-132" fmla="*/ 479903 h 493591"/>
              <a:gd name="connsiteX13-133" fmla="*/ 40497 w 560550"/>
              <a:gd name="connsiteY13-134" fmla="*/ 492105 h 493591"/>
              <a:gd name="connsiteX14-135" fmla="*/ 32832 w 560550"/>
              <a:gd name="connsiteY14-136" fmla="*/ 492314 h 493591"/>
              <a:gd name="connsiteX15-137" fmla="*/ 3210 w 560550"/>
              <a:gd name="connsiteY15-138" fmla="*/ 479408 h 493591"/>
              <a:gd name="connsiteX16-139" fmla="*/ 2740 w 560550"/>
              <a:gd name="connsiteY16-140" fmla="*/ 478849 h 493591"/>
              <a:gd name="connsiteX17-141" fmla="*/ 6844 w 560550"/>
              <a:gd name="connsiteY17-142" fmla="*/ 447301 h 493591"/>
              <a:gd name="connsiteX18-143" fmla="*/ 23102 w 560550"/>
              <a:gd name="connsiteY18-144" fmla="*/ 420834 h 493591"/>
              <a:gd name="connsiteX19-145" fmla="*/ 144121 w 560550"/>
              <a:gd name="connsiteY19-146" fmla="*/ 235111 h 493591"/>
              <a:gd name="connsiteX20-147" fmla="*/ 144127 w 560550"/>
              <a:gd name="connsiteY20-148" fmla="*/ 235851 h 493591"/>
              <a:gd name="connsiteX21-149" fmla="*/ 149231 w 560550"/>
              <a:gd name="connsiteY21-150" fmla="*/ 228009 h 493591"/>
              <a:gd name="connsiteX22-151" fmla="*/ 251731 w 560550"/>
              <a:gd name="connsiteY22-152" fmla="*/ 26070 h 493591"/>
              <a:gd name="connsiteX23-153" fmla="*/ 255383 w 560550"/>
              <a:gd name="connsiteY23-154" fmla="*/ 19328 h 493591"/>
              <a:gd name="connsiteX24-155" fmla="*/ 281371 w 560550"/>
              <a:gd name="connsiteY24-156" fmla="*/ 127 h 493591"/>
              <a:gd name="connsiteX25-157" fmla="*/ 282090 w 560550"/>
              <a:gd name="connsiteY25-158" fmla="*/ 0 h 493591"/>
              <a:gd name="connsiteX0-159" fmla="*/ 282090 w 560550"/>
              <a:gd name="connsiteY0-160" fmla="*/ 0 h 493591"/>
              <a:gd name="connsiteX1-161" fmla="*/ 307359 w 560550"/>
              <a:gd name="connsiteY1-162" fmla="*/ 19328 h 493591"/>
              <a:gd name="connsiteX2-163" fmla="*/ 322151 w 560550"/>
              <a:gd name="connsiteY2-164" fmla="*/ 46641 h 493591"/>
              <a:gd name="connsiteX3-165" fmla="*/ 426075 w 560550"/>
              <a:gd name="connsiteY3-166" fmla="*/ 252279 h 493591"/>
              <a:gd name="connsiteX4-167" fmla="*/ 549713 w 560550"/>
              <a:gd name="connsiteY4-168" fmla="*/ 442022 h 493591"/>
              <a:gd name="connsiteX5-169" fmla="*/ 553726 w 560550"/>
              <a:gd name="connsiteY5-170" fmla="*/ 448555 h 493591"/>
              <a:gd name="connsiteX6-171" fmla="*/ 557360 w 560550"/>
              <a:gd name="connsiteY6-172" fmla="*/ 480662 h 493591"/>
              <a:gd name="connsiteX7-173" fmla="*/ 557111 w 560550"/>
              <a:gd name="connsiteY7-174" fmla="*/ 481348 h 493591"/>
              <a:gd name="connsiteX8-175" fmla="*/ 527738 w 560550"/>
              <a:gd name="connsiteY8-176" fmla="*/ 493568 h 493591"/>
              <a:gd name="connsiteX9-177" fmla="*/ 496688 w 560550"/>
              <a:gd name="connsiteY9-178" fmla="*/ 492722 h 493591"/>
              <a:gd name="connsiteX10-179" fmla="*/ 275338 w 560550"/>
              <a:gd name="connsiteY10-180" fmla="*/ 480778 h 493591"/>
              <a:gd name="connsiteX11-181" fmla="*/ 275975 w 560550"/>
              <a:gd name="connsiteY11-182" fmla="*/ 480403 h 493591"/>
              <a:gd name="connsiteX12-183" fmla="*/ 266629 w 560550"/>
              <a:gd name="connsiteY12-184" fmla="*/ 479903 h 493591"/>
              <a:gd name="connsiteX13-185" fmla="*/ 40497 w 560550"/>
              <a:gd name="connsiteY13-186" fmla="*/ 492105 h 493591"/>
              <a:gd name="connsiteX14-187" fmla="*/ 32832 w 560550"/>
              <a:gd name="connsiteY14-188" fmla="*/ 492314 h 493591"/>
              <a:gd name="connsiteX15-189" fmla="*/ 3210 w 560550"/>
              <a:gd name="connsiteY15-190" fmla="*/ 479408 h 493591"/>
              <a:gd name="connsiteX16-191" fmla="*/ 2740 w 560550"/>
              <a:gd name="connsiteY16-192" fmla="*/ 478849 h 493591"/>
              <a:gd name="connsiteX17-193" fmla="*/ 6844 w 560550"/>
              <a:gd name="connsiteY17-194" fmla="*/ 447301 h 493591"/>
              <a:gd name="connsiteX18-195" fmla="*/ 23102 w 560550"/>
              <a:gd name="connsiteY18-196" fmla="*/ 420834 h 493591"/>
              <a:gd name="connsiteX19-197" fmla="*/ 144121 w 560550"/>
              <a:gd name="connsiteY19-198" fmla="*/ 235111 h 493591"/>
              <a:gd name="connsiteX20-199" fmla="*/ 149231 w 560550"/>
              <a:gd name="connsiteY20-200" fmla="*/ 228009 h 493591"/>
              <a:gd name="connsiteX21-201" fmla="*/ 251731 w 560550"/>
              <a:gd name="connsiteY21-202" fmla="*/ 26070 h 493591"/>
              <a:gd name="connsiteX22-203" fmla="*/ 255383 w 560550"/>
              <a:gd name="connsiteY22-204" fmla="*/ 19328 h 493591"/>
              <a:gd name="connsiteX23-205" fmla="*/ 281371 w 560550"/>
              <a:gd name="connsiteY23-206" fmla="*/ 127 h 493591"/>
              <a:gd name="connsiteX24-207" fmla="*/ 282090 w 560550"/>
              <a:gd name="connsiteY24-208" fmla="*/ 0 h 493591"/>
              <a:gd name="connsiteX0-209" fmla="*/ 282090 w 560550"/>
              <a:gd name="connsiteY0-210" fmla="*/ 0 h 493591"/>
              <a:gd name="connsiteX1-211" fmla="*/ 307359 w 560550"/>
              <a:gd name="connsiteY1-212" fmla="*/ 19328 h 493591"/>
              <a:gd name="connsiteX2-213" fmla="*/ 322151 w 560550"/>
              <a:gd name="connsiteY2-214" fmla="*/ 46641 h 493591"/>
              <a:gd name="connsiteX3-215" fmla="*/ 426075 w 560550"/>
              <a:gd name="connsiteY3-216" fmla="*/ 252279 h 493591"/>
              <a:gd name="connsiteX4-217" fmla="*/ 549713 w 560550"/>
              <a:gd name="connsiteY4-218" fmla="*/ 442022 h 493591"/>
              <a:gd name="connsiteX5-219" fmla="*/ 553726 w 560550"/>
              <a:gd name="connsiteY5-220" fmla="*/ 448555 h 493591"/>
              <a:gd name="connsiteX6-221" fmla="*/ 557360 w 560550"/>
              <a:gd name="connsiteY6-222" fmla="*/ 480662 h 493591"/>
              <a:gd name="connsiteX7-223" fmla="*/ 557111 w 560550"/>
              <a:gd name="connsiteY7-224" fmla="*/ 481348 h 493591"/>
              <a:gd name="connsiteX8-225" fmla="*/ 527738 w 560550"/>
              <a:gd name="connsiteY8-226" fmla="*/ 493568 h 493591"/>
              <a:gd name="connsiteX9-227" fmla="*/ 496688 w 560550"/>
              <a:gd name="connsiteY9-228" fmla="*/ 492722 h 493591"/>
              <a:gd name="connsiteX10-229" fmla="*/ 275338 w 560550"/>
              <a:gd name="connsiteY10-230" fmla="*/ 480778 h 493591"/>
              <a:gd name="connsiteX11-231" fmla="*/ 275975 w 560550"/>
              <a:gd name="connsiteY11-232" fmla="*/ 480403 h 493591"/>
              <a:gd name="connsiteX12-233" fmla="*/ 266629 w 560550"/>
              <a:gd name="connsiteY12-234" fmla="*/ 479903 h 493591"/>
              <a:gd name="connsiteX13-235" fmla="*/ 40497 w 560550"/>
              <a:gd name="connsiteY13-236" fmla="*/ 492105 h 493591"/>
              <a:gd name="connsiteX14-237" fmla="*/ 32832 w 560550"/>
              <a:gd name="connsiteY14-238" fmla="*/ 492314 h 493591"/>
              <a:gd name="connsiteX15-239" fmla="*/ 3210 w 560550"/>
              <a:gd name="connsiteY15-240" fmla="*/ 479408 h 493591"/>
              <a:gd name="connsiteX16-241" fmla="*/ 2740 w 560550"/>
              <a:gd name="connsiteY16-242" fmla="*/ 478849 h 493591"/>
              <a:gd name="connsiteX17-243" fmla="*/ 6844 w 560550"/>
              <a:gd name="connsiteY17-244" fmla="*/ 447301 h 493591"/>
              <a:gd name="connsiteX18-245" fmla="*/ 23102 w 560550"/>
              <a:gd name="connsiteY18-246" fmla="*/ 420834 h 493591"/>
              <a:gd name="connsiteX19-247" fmla="*/ 149231 w 560550"/>
              <a:gd name="connsiteY19-248" fmla="*/ 228009 h 493591"/>
              <a:gd name="connsiteX20-249" fmla="*/ 251731 w 560550"/>
              <a:gd name="connsiteY20-250" fmla="*/ 26070 h 493591"/>
              <a:gd name="connsiteX21-251" fmla="*/ 255383 w 560550"/>
              <a:gd name="connsiteY21-252" fmla="*/ 19328 h 493591"/>
              <a:gd name="connsiteX22-253" fmla="*/ 281371 w 560550"/>
              <a:gd name="connsiteY22-254" fmla="*/ 127 h 493591"/>
              <a:gd name="connsiteX23-255" fmla="*/ 282090 w 560550"/>
              <a:gd name="connsiteY23-256" fmla="*/ 0 h 493591"/>
              <a:gd name="connsiteX0-257" fmla="*/ 282090 w 560550"/>
              <a:gd name="connsiteY0-258" fmla="*/ 0 h 493591"/>
              <a:gd name="connsiteX1-259" fmla="*/ 307359 w 560550"/>
              <a:gd name="connsiteY1-260" fmla="*/ 19328 h 493591"/>
              <a:gd name="connsiteX2-261" fmla="*/ 322151 w 560550"/>
              <a:gd name="connsiteY2-262" fmla="*/ 46641 h 493591"/>
              <a:gd name="connsiteX3-263" fmla="*/ 426075 w 560550"/>
              <a:gd name="connsiteY3-264" fmla="*/ 252279 h 493591"/>
              <a:gd name="connsiteX4-265" fmla="*/ 549713 w 560550"/>
              <a:gd name="connsiteY4-266" fmla="*/ 442022 h 493591"/>
              <a:gd name="connsiteX5-267" fmla="*/ 553726 w 560550"/>
              <a:gd name="connsiteY5-268" fmla="*/ 448555 h 493591"/>
              <a:gd name="connsiteX6-269" fmla="*/ 557360 w 560550"/>
              <a:gd name="connsiteY6-270" fmla="*/ 480662 h 493591"/>
              <a:gd name="connsiteX7-271" fmla="*/ 557111 w 560550"/>
              <a:gd name="connsiteY7-272" fmla="*/ 481348 h 493591"/>
              <a:gd name="connsiteX8-273" fmla="*/ 527738 w 560550"/>
              <a:gd name="connsiteY8-274" fmla="*/ 493568 h 493591"/>
              <a:gd name="connsiteX9-275" fmla="*/ 496688 w 560550"/>
              <a:gd name="connsiteY9-276" fmla="*/ 492722 h 493591"/>
              <a:gd name="connsiteX10-277" fmla="*/ 275338 w 560550"/>
              <a:gd name="connsiteY10-278" fmla="*/ 480778 h 493591"/>
              <a:gd name="connsiteX11-279" fmla="*/ 275975 w 560550"/>
              <a:gd name="connsiteY11-280" fmla="*/ 480403 h 493591"/>
              <a:gd name="connsiteX12-281" fmla="*/ 266629 w 560550"/>
              <a:gd name="connsiteY12-282" fmla="*/ 479903 h 493591"/>
              <a:gd name="connsiteX13-283" fmla="*/ 40497 w 560550"/>
              <a:gd name="connsiteY13-284" fmla="*/ 492105 h 493591"/>
              <a:gd name="connsiteX14-285" fmla="*/ 32832 w 560550"/>
              <a:gd name="connsiteY14-286" fmla="*/ 492314 h 493591"/>
              <a:gd name="connsiteX15-287" fmla="*/ 3210 w 560550"/>
              <a:gd name="connsiteY15-288" fmla="*/ 479408 h 493591"/>
              <a:gd name="connsiteX16-289" fmla="*/ 2740 w 560550"/>
              <a:gd name="connsiteY16-290" fmla="*/ 478849 h 493591"/>
              <a:gd name="connsiteX17-291" fmla="*/ 6844 w 560550"/>
              <a:gd name="connsiteY17-292" fmla="*/ 447301 h 493591"/>
              <a:gd name="connsiteX18-293" fmla="*/ 23102 w 560550"/>
              <a:gd name="connsiteY18-294" fmla="*/ 420834 h 493591"/>
              <a:gd name="connsiteX19-295" fmla="*/ 149231 w 560550"/>
              <a:gd name="connsiteY19-296" fmla="*/ 228009 h 493591"/>
              <a:gd name="connsiteX20-297" fmla="*/ 251731 w 560550"/>
              <a:gd name="connsiteY20-298" fmla="*/ 26070 h 493591"/>
              <a:gd name="connsiteX21-299" fmla="*/ 255383 w 560550"/>
              <a:gd name="connsiteY21-300" fmla="*/ 19328 h 493591"/>
              <a:gd name="connsiteX22-301" fmla="*/ 281371 w 560550"/>
              <a:gd name="connsiteY22-302" fmla="*/ 127 h 493591"/>
              <a:gd name="connsiteX23-303" fmla="*/ 282090 w 560550"/>
              <a:gd name="connsiteY23-304" fmla="*/ 0 h 493591"/>
              <a:gd name="connsiteX0-305" fmla="*/ 282090 w 560550"/>
              <a:gd name="connsiteY0-306" fmla="*/ 0 h 493591"/>
              <a:gd name="connsiteX1-307" fmla="*/ 307359 w 560550"/>
              <a:gd name="connsiteY1-308" fmla="*/ 19328 h 493591"/>
              <a:gd name="connsiteX2-309" fmla="*/ 322151 w 560550"/>
              <a:gd name="connsiteY2-310" fmla="*/ 46641 h 493591"/>
              <a:gd name="connsiteX3-311" fmla="*/ 426075 w 560550"/>
              <a:gd name="connsiteY3-312" fmla="*/ 252279 h 493591"/>
              <a:gd name="connsiteX4-313" fmla="*/ 549713 w 560550"/>
              <a:gd name="connsiteY4-314" fmla="*/ 442022 h 493591"/>
              <a:gd name="connsiteX5-315" fmla="*/ 553726 w 560550"/>
              <a:gd name="connsiteY5-316" fmla="*/ 448555 h 493591"/>
              <a:gd name="connsiteX6-317" fmla="*/ 557360 w 560550"/>
              <a:gd name="connsiteY6-318" fmla="*/ 480662 h 493591"/>
              <a:gd name="connsiteX7-319" fmla="*/ 557111 w 560550"/>
              <a:gd name="connsiteY7-320" fmla="*/ 481348 h 493591"/>
              <a:gd name="connsiteX8-321" fmla="*/ 527738 w 560550"/>
              <a:gd name="connsiteY8-322" fmla="*/ 493568 h 493591"/>
              <a:gd name="connsiteX9-323" fmla="*/ 496688 w 560550"/>
              <a:gd name="connsiteY9-324" fmla="*/ 492722 h 493591"/>
              <a:gd name="connsiteX10-325" fmla="*/ 275338 w 560550"/>
              <a:gd name="connsiteY10-326" fmla="*/ 480778 h 493591"/>
              <a:gd name="connsiteX11-327" fmla="*/ 266629 w 560550"/>
              <a:gd name="connsiteY11-328" fmla="*/ 479903 h 493591"/>
              <a:gd name="connsiteX12-329" fmla="*/ 40497 w 560550"/>
              <a:gd name="connsiteY12-330" fmla="*/ 492105 h 493591"/>
              <a:gd name="connsiteX13-331" fmla="*/ 32832 w 560550"/>
              <a:gd name="connsiteY13-332" fmla="*/ 492314 h 493591"/>
              <a:gd name="connsiteX14-333" fmla="*/ 3210 w 560550"/>
              <a:gd name="connsiteY14-334" fmla="*/ 479408 h 493591"/>
              <a:gd name="connsiteX15-335" fmla="*/ 2740 w 560550"/>
              <a:gd name="connsiteY15-336" fmla="*/ 478849 h 493591"/>
              <a:gd name="connsiteX16-337" fmla="*/ 6844 w 560550"/>
              <a:gd name="connsiteY16-338" fmla="*/ 447301 h 493591"/>
              <a:gd name="connsiteX17-339" fmla="*/ 23102 w 560550"/>
              <a:gd name="connsiteY17-340" fmla="*/ 420834 h 493591"/>
              <a:gd name="connsiteX18-341" fmla="*/ 149231 w 560550"/>
              <a:gd name="connsiteY18-342" fmla="*/ 228009 h 493591"/>
              <a:gd name="connsiteX19-343" fmla="*/ 251731 w 560550"/>
              <a:gd name="connsiteY19-344" fmla="*/ 26070 h 493591"/>
              <a:gd name="connsiteX20-345" fmla="*/ 255383 w 560550"/>
              <a:gd name="connsiteY20-346" fmla="*/ 19328 h 493591"/>
              <a:gd name="connsiteX21-347" fmla="*/ 281371 w 560550"/>
              <a:gd name="connsiteY21-348" fmla="*/ 127 h 493591"/>
              <a:gd name="connsiteX22-349" fmla="*/ 282090 w 560550"/>
              <a:gd name="connsiteY22-350" fmla="*/ 0 h 493591"/>
              <a:gd name="connsiteX0-351" fmla="*/ 282090 w 560550"/>
              <a:gd name="connsiteY0-352" fmla="*/ 0 h 493591"/>
              <a:gd name="connsiteX1-353" fmla="*/ 307359 w 560550"/>
              <a:gd name="connsiteY1-354" fmla="*/ 19328 h 493591"/>
              <a:gd name="connsiteX2-355" fmla="*/ 322151 w 560550"/>
              <a:gd name="connsiteY2-356" fmla="*/ 46641 h 493591"/>
              <a:gd name="connsiteX3-357" fmla="*/ 426075 w 560550"/>
              <a:gd name="connsiteY3-358" fmla="*/ 252279 h 493591"/>
              <a:gd name="connsiteX4-359" fmla="*/ 549713 w 560550"/>
              <a:gd name="connsiteY4-360" fmla="*/ 442022 h 493591"/>
              <a:gd name="connsiteX5-361" fmla="*/ 553726 w 560550"/>
              <a:gd name="connsiteY5-362" fmla="*/ 448555 h 493591"/>
              <a:gd name="connsiteX6-363" fmla="*/ 557360 w 560550"/>
              <a:gd name="connsiteY6-364" fmla="*/ 480662 h 493591"/>
              <a:gd name="connsiteX7-365" fmla="*/ 557111 w 560550"/>
              <a:gd name="connsiteY7-366" fmla="*/ 481348 h 493591"/>
              <a:gd name="connsiteX8-367" fmla="*/ 527738 w 560550"/>
              <a:gd name="connsiteY8-368" fmla="*/ 493568 h 493591"/>
              <a:gd name="connsiteX9-369" fmla="*/ 496688 w 560550"/>
              <a:gd name="connsiteY9-370" fmla="*/ 492722 h 493591"/>
              <a:gd name="connsiteX10-371" fmla="*/ 266629 w 560550"/>
              <a:gd name="connsiteY10-372" fmla="*/ 479903 h 493591"/>
              <a:gd name="connsiteX11-373" fmla="*/ 40497 w 560550"/>
              <a:gd name="connsiteY11-374" fmla="*/ 492105 h 493591"/>
              <a:gd name="connsiteX12-375" fmla="*/ 32832 w 560550"/>
              <a:gd name="connsiteY12-376" fmla="*/ 492314 h 493591"/>
              <a:gd name="connsiteX13-377" fmla="*/ 3210 w 560550"/>
              <a:gd name="connsiteY13-378" fmla="*/ 479408 h 493591"/>
              <a:gd name="connsiteX14-379" fmla="*/ 2740 w 560550"/>
              <a:gd name="connsiteY14-380" fmla="*/ 478849 h 493591"/>
              <a:gd name="connsiteX15-381" fmla="*/ 6844 w 560550"/>
              <a:gd name="connsiteY15-382" fmla="*/ 447301 h 493591"/>
              <a:gd name="connsiteX16-383" fmla="*/ 23102 w 560550"/>
              <a:gd name="connsiteY16-384" fmla="*/ 420834 h 493591"/>
              <a:gd name="connsiteX17-385" fmla="*/ 149231 w 560550"/>
              <a:gd name="connsiteY17-386" fmla="*/ 228009 h 493591"/>
              <a:gd name="connsiteX18-387" fmla="*/ 251731 w 560550"/>
              <a:gd name="connsiteY18-388" fmla="*/ 26070 h 493591"/>
              <a:gd name="connsiteX19-389" fmla="*/ 255383 w 560550"/>
              <a:gd name="connsiteY19-390" fmla="*/ 19328 h 493591"/>
              <a:gd name="connsiteX20-391" fmla="*/ 281371 w 560550"/>
              <a:gd name="connsiteY20-392" fmla="*/ 127 h 493591"/>
              <a:gd name="connsiteX21-393" fmla="*/ 282090 w 560550"/>
              <a:gd name="connsiteY21-394" fmla="*/ 0 h 493591"/>
              <a:gd name="connsiteX0-395" fmla="*/ 282090 w 560550"/>
              <a:gd name="connsiteY0-396" fmla="*/ 0 h 493591"/>
              <a:gd name="connsiteX1-397" fmla="*/ 307359 w 560550"/>
              <a:gd name="connsiteY1-398" fmla="*/ 19328 h 493591"/>
              <a:gd name="connsiteX2-399" fmla="*/ 322151 w 560550"/>
              <a:gd name="connsiteY2-400" fmla="*/ 46641 h 493591"/>
              <a:gd name="connsiteX3-401" fmla="*/ 426075 w 560550"/>
              <a:gd name="connsiteY3-402" fmla="*/ 252279 h 493591"/>
              <a:gd name="connsiteX4-403" fmla="*/ 549713 w 560550"/>
              <a:gd name="connsiteY4-404" fmla="*/ 442022 h 493591"/>
              <a:gd name="connsiteX5-405" fmla="*/ 553726 w 560550"/>
              <a:gd name="connsiteY5-406" fmla="*/ 448555 h 493591"/>
              <a:gd name="connsiteX6-407" fmla="*/ 557360 w 560550"/>
              <a:gd name="connsiteY6-408" fmla="*/ 480662 h 493591"/>
              <a:gd name="connsiteX7-409" fmla="*/ 557111 w 560550"/>
              <a:gd name="connsiteY7-410" fmla="*/ 481348 h 493591"/>
              <a:gd name="connsiteX8-411" fmla="*/ 527738 w 560550"/>
              <a:gd name="connsiteY8-412" fmla="*/ 493568 h 493591"/>
              <a:gd name="connsiteX9-413" fmla="*/ 496688 w 560550"/>
              <a:gd name="connsiteY9-414" fmla="*/ 492722 h 493591"/>
              <a:gd name="connsiteX10-415" fmla="*/ 266629 w 560550"/>
              <a:gd name="connsiteY10-416" fmla="*/ 479903 h 493591"/>
              <a:gd name="connsiteX11-417" fmla="*/ 40497 w 560550"/>
              <a:gd name="connsiteY11-418" fmla="*/ 492105 h 493591"/>
              <a:gd name="connsiteX12-419" fmla="*/ 32832 w 560550"/>
              <a:gd name="connsiteY12-420" fmla="*/ 492314 h 493591"/>
              <a:gd name="connsiteX13-421" fmla="*/ 3210 w 560550"/>
              <a:gd name="connsiteY13-422" fmla="*/ 479408 h 493591"/>
              <a:gd name="connsiteX14-423" fmla="*/ 2740 w 560550"/>
              <a:gd name="connsiteY14-424" fmla="*/ 478849 h 493591"/>
              <a:gd name="connsiteX15-425" fmla="*/ 6844 w 560550"/>
              <a:gd name="connsiteY15-426" fmla="*/ 447301 h 493591"/>
              <a:gd name="connsiteX16-427" fmla="*/ 23102 w 560550"/>
              <a:gd name="connsiteY16-428" fmla="*/ 420834 h 493591"/>
              <a:gd name="connsiteX17-429" fmla="*/ 149231 w 560550"/>
              <a:gd name="connsiteY17-430" fmla="*/ 228009 h 493591"/>
              <a:gd name="connsiteX18-431" fmla="*/ 251731 w 560550"/>
              <a:gd name="connsiteY18-432" fmla="*/ 26070 h 493591"/>
              <a:gd name="connsiteX19-433" fmla="*/ 255383 w 560550"/>
              <a:gd name="connsiteY19-434" fmla="*/ 19328 h 493591"/>
              <a:gd name="connsiteX20-435" fmla="*/ 281371 w 560550"/>
              <a:gd name="connsiteY20-436" fmla="*/ 127 h 493591"/>
              <a:gd name="connsiteX21-437" fmla="*/ 282090 w 560550"/>
              <a:gd name="connsiteY21-438" fmla="*/ 0 h 493591"/>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 ang="0">
                <a:pos x="connsiteX9-19" y="connsiteY9-20"/>
              </a:cxn>
              <a:cxn ang="0">
                <a:pos x="connsiteX10-21" y="connsiteY10-22"/>
              </a:cxn>
              <a:cxn ang="0">
                <a:pos x="connsiteX11-23" y="connsiteY11-24"/>
              </a:cxn>
              <a:cxn ang="0">
                <a:pos x="connsiteX12-25" y="connsiteY12-26"/>
              </a:cxn>
              <a:cxn ang="0">
                <a:pos x="connsiteX13-27" y="connsiteY13-28"/>
              </a:cxn>
              <a:cxn ang="0">
                <a:pos x="connsiteX14-29" y="connsiteY14-30"/>
              </a:cxn>
              <a:cxn ang="0">
                <a:pos x="connsiteX15-31" y="connsiteY15-32"/>
              </a:cxn>
              <a:cxn ang="0">
                <a:pos x="connsiteX16-33" y="connsiteY16-34"/>
              </a:cxn>
              <a:cxn ang="0">
                <a:pos x="connsiteX17-35" y="connsiteY17-36"/>
              </a:cxn>
              <a:cxn ang="0">
                <a:pos x="connsiteX18-37" y="connsiteY18-38"/>
              </a:cxn>
              <a:cxn ang="0">
                <a:pos x="connsiteX19-39" y="connsiteY19-40"/>
              </a:cxn>
              <a:cxn ang="0">
                <a:pos x="connsiteX20-41" y="connsiteY20-42"/>
              </a:cxn>
              <a:cxn ang="0">
                <a:pos x="connsiteX21-43" y="connsiteY21-44"/>
              </a:cxn>
            </a:cxnLst>
            <a:rect l="l" t="t" r="r" b="b"/>
            <a:pathLst>
              <a:path w="560550" h="493591">
                <a:moveTo>
                  <a:pt x="282090" y="0"/>
                </a:moveTo>
                <a:cubicBezTo>
                  <a:pt x="291235" y="0"/>
                  <a:pt x="300381" y="6443"/>
                  <a:pt x="307359" y="19328"/>
                </a:cubicBezTo>
                <a:lnTo>
                  <a:pt x="322151" y="46641"/>
                </a:lnTo>
                <a:cubicBezTo>
                  <a:pt x="341937" y="85466"/>
                  <a:pt x="388148" y="186382"/>
                  <a:pt x="426075" y="252279"/>
                </a:cubicBezTo>
                <a:cubicBezTo>
                  <a:pt x="464002" y="318176"/>
                  <a:pt x="528438" y="409309"/>
                  <a:pt x="549713" y="442022"/>
                </a:cubicBezTo>
                <a:lnTo>
                  <a:pt x="553726" y="448555"/>
                </a:lnTo>
                <a:cubicBezTo>
                  <a:pt x="561598" y="461368"/>
                  <a:pt x="562451" y="472766"/>
                  <a:pt x="557360" y="480662"/>
                </a:cubicBezTo>
                <a:cubicBezTo>
                  <a:pt x="557347" y="480929"/>
                  <a:pt x="557231" y="481140"/>
                  <a:pt x="557111" y="481348"/>
                </a:cubicBezTo>
                <a:cubicBezTo>
                  <a:pt x="552538" y="489268"/>
                  <a:pt x="542386" y="493968"/>
                  <a:pt x="527738" y="493568"/>
                </a:cubicBezTo>
                <a:lnTo>
                  <a:pt x="496688" y="492722"/>
                </a:lnTo>
                <a:cubicBezTo>
                  <a:pt x="453170" y="490445"/>
                  <a:pt x="342661" y="480006"/>
                  <a:pt x="266629" y="479903"/>
                </a:cubicBezTo>
                <a:cubicBezTo>
                  <a:pt x="190597" y="479800"/>
                  <a:pt x="79463" y="490037"/>
                  <a:pt x="40497" y="492105"/>
                </a:cubicBezTo>
                <a:lnTo>
                  <a:pt x="32832" y="492314"/>
                </a:lnTo>
                <a:cubicBezTo>
                  <a:pt x="17800" y="492724"/>
                  <a:pt x="7502" y="487764"/>
                  <a:pt x="3210" y="479408"/>
                </a:cubicBezTo>
                <a:cubicBezTo>
                  <a:pt x="2985" y="479262"/>
                  <a:pt x="2860" y="479056"/>
                  <a:pt x="2740" y="478849"/>
                </a:cubicBezTo>
                <a:cubicBezTo>
                  <a:pt x="-1833" y="470928"/>
                  <a:pt x="-826" y="459787"/>
                  <a:pt x="6844" y="447301"/>
                </a:cubicBezTo>
                <a:lnTo>
                  <a:pt x="23102" y="420834"/>
                </a:lnTo>
                <a:cubicBezTo>
                  <a:pt x="46833" y="384285"/>
                  <a:pt x="111126" y="293803"/>
                  <a:pt x="149231" y="228009"/>
                </a:cubicBezTo>
                <a:cubicBezTo>
                  <a:pt x="187336" y="162215"/>
                  <a:pt x="234039" y="60850"/>
                  <a:pt x="251731" y="26070"/>
                </a:cubicBezTo>
                <a:lnTo>
                  <a:pt x="255383" y="19328"/>
                </a:lnTo>
                <a:cubicBezTo>
                  <a:pt x="262543" y="6104"/>
                  <a:pt x="271988" y="-334"/>
                  <a:pt x="281371" y="127"/>
                </a:cubicBezTo>
                <a:cubicBezTo>
                  <a:pt x="281609" y="5"/>
                  <a:pt x="281850" y="0"/>
                  <a:pt x="282090" y="0"/>
                </a:cubicBez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buFontTx/>
              <a:buNone/>
              <a:defRPr/>
            </a:pPr>
            <a:endParaRPr lang="zh-CN" altLang="en-US" noProof="1">
              <a:solidFill>
                <a:srgbClr val="FFFFFF"/>
              </a:solidFill>
              <a:latin typeface="黑体" panose="02010609060101010101" pitchFamily="49" charset="-122"/>
              <a:ea typeface="黑体" panose="02010609060101010101" pitchFamily="49" charset="-122"/>
              <a:cs typeface="Arial" panose="02080604020202020204" pitchFamily="34" charset="0"/>
            </a:endParaRPr>
          </a:p>
        </p:txBody>
      </p:sp>
      <p:sp>
        <p:nvSpPr>
          <p:cNvPr id="17" name="图片占位符 16"/>
          <p:cNvSpPr>
            <a:spLocks noGrp="true"/>
          </p:cNvSpPr>
          <p:nvPr>
            <p:ph type="pic" sz="quarter" idx="14"/>
          </p:nvPr>
        </p:nvSpPr>
        <p:spPr>
          <a:xfrm>
            <a:off x="779835" y="1685925"/>
            <a:ext cx="4513262" cy="3910013"/>
          </a:xfrm>
        </p:spPr>
        <p:txBody>
          <a:bodyPr/>
          <a:lstStyle/>
          <a:p>
            <a:pPr lvl="0"/>
            <a:endParaRPr lang="zh-CN" altLang="en-US" noProof="1"/>
          </a:p>
        </p:txBody>
      </p:sp>
      <p:sp>
        <p:nvSpPr>
          <p:cNvPr id="19" name="文本占位符 18"/>
          <p:cNvSpPr>
            <a:spLocks noGrp="true"/>
          </p:cNvSpPr>
          <p:nvPr>
            <p:ph type="body" sz="quarter" idx="15"/>
          </p:nvPr>
        </p:nvSpPr>
        <p:spPr>
          <a:xfrm>
            <a:off x="6327775" y="2717800"/>
            <a:ext cx="5026025" cy="2878138"/>
          </a:xfrm>
        </p:spPr>
        <p:txBody>
          <a:bodyPr/>
          <a:lstStyle>
            <a:lvl1pPr marL="0" indent="0">
              <a:buNone/>
              <a:defRPr>
                <a:solidFill>
                  <a:schemeClr val="tx1">
                    <a:lumMod val="50000"/>
                    <a:lumOff val="50000"/>
                  </a:schemeClr>
                </a:solidFill>
              </a:defRPr>
            </a:lvl1pPr>
            <a:lvl2pPr>
              <a:defRPr>
                <a:solidFill>
                  <a:schemeClr val="tx1">
                    <a:lumMod val="50000"/>
                    <a:lumOff val="50000"/>
                  </a:schemeClr>
                </a:solidFill>
              </a:defRPr>
            </a:lvl2pPr>
            <a:lvl3pPr>
              <a:defRPr>
                <a:solidFill>
                  <a:schemeClr val="tx1">
                    <a:lumMod val="50000"/>
                    <a:lumOff val="50000"/>
                  </a:schemeClr>
                </a:solidFill>
              </a:defRPr>
            </a:lvl3pPr>
            <a:lvl4pPr>
              <a:defRPr>
                <a:solidFill>
                  <a:schemeClr val="tx1">
                    <a:lumMod val="50000"/>
                    <a:lumOff val="50000"/>
                  </a:schemeClr>
                </a:solidFill>
              </a:defRPr>
            </a:lvl4pPr>
            <a:lvl5pPr>
              <a:defRPr>
                <a:solidFill>
                  <a:schemeClr val="tx1">
                    <a:lumMod val="50000"/>
                    <a:lumOff val="50000"/>
                  </a:schemeClr>
                </a:solidFill>
              </a:defRPr>
            </a:lvl5pPr>
          </a:lstStyle>
          <a:p>
            <a:pPr lvl="0"/>
            <a:r>
              <a:rPr lang="zh-CN" altLang="en-US" noProof="1" smtClean="0"/>
              <a:t>单击此处编辑母版文本样式</a:t>
            </a:r>
            <a:endParaRPr lang="zh-CN" altLang="en-US" noProof="1" smtClean="0"/>
          </a:p>
        </p:txBody>
      </p:sp>
      <p:sp>
        <p:nvSpPr>
          <p:cNvPr id="21" name="文本占位符 20"/>
          <p:cNvSpPr>
            <a:spLocks noGrp="true"/>
          </p:cNvSpPr>
          <p:nvPr>
            <p:ph type="body" sz="quarter" idx="16"/>
          </p:nvPr>
        </p:nvSpPr>
        <p:spPr>
          <a:xfrm>
            <a:off x="6327775" y="1685925"/>
            <a:ext cx="5026025" cy="515938"/>
          </a:xfrm>
        </p:spPr>
        <p:txBody>
          <a:bodyPr>
            <a:noAutofit/>
          </a:bodyPr>
          <a:lstStyle>
            <a:lvl1pPr marL="0" indent="0">
              <a:buNone/>
              <a:defRPr sz="2000">
                <a:solidFill>
                  <a:schemeClr val="tx1">
                    <a:lumMod val="65000"/>
                    <a:lumOff val="35000"/>
                  </a:schemeClr>
                </a:solidFill>
              </a:defRPr>
            </a:lvl1pPr>
            <a:lvl2pPr>
              <a:defRPr sz="2000">
                <a:solidFill>
                  <a:schemeClr val="tx1">
                    <a:lumMod val="65000"/>
                    <a:lumOff val="35000"/>
                  </a:schemeClr>
                </a:solidFill>
              </a:defRPr>
            </a:lvl2pPr>
            <a:lvl3pPr>
              <a:defRPr sz="2000">
                <a:solidFill>
                  <a:schemeClr val="tx1">
                    <a:lumMod val="65000"/>
                    <a:lumOff val="35000"/>
                  </a:schemeClr>
                </a:solidFill>
              </a:defRPr>
            </a:lvl3pPr>
            <a:lvl4pPr>
              <a:defRPr sz="2000">
                <a:solidFill>
                  <a:schemeClr val="tx1">
                    <a:lumMod val="65000"/>
                    <a:lumOff val="35000"/>
                  </a:schemeClr>
                </a:solidFill>
              </a:defRPr>
            </a:lvl4pPr>
            <a:lvl5pPr>
              <a:defRPr sz="2000">
                <a:solidFill>
                  <a:schemeClr val="tx1">
                    <a:lumMod val="65000"/>
                    <a:lumOff val="35000"/>
                  </a:schemeClr>
                </a:solidFill>
              </a:defRPr>
            </a:lvl5pPr>
          </a:lstStyle>
          <a:p>
            <a:pPr lvl="0"/>
            <a:r>
              <a:rPr lang="zh-CN" altLang="en-US" noProof="1" smtClean="0"/>
              <a:t>单击此处编辑母版文本样式</a:t>
            </a:r>
            <a:endParaRPr lang="zh-CN" altLang="en-US" noProof="1" smtClean="0"/>
          </a:p>
        </p:txBody>
      </p:sp>
      <p:sp>
        <p:nvSpPr>
          <p:cNvPr id="3" name="标题 2"/>
          <p:cNvSpPr>
            <a:spLocks noGrp="true"/>
          </p:cNvSpPr>
          <p:nvPr>
            <p:ph type="title"/>
          </p:nvPr>
        </p:nvSpPr>
        <p:spPr>
          <a:xfrm>
            <a:off x="1268730" y="276226"/>
            <a:ext cx="9774555" cy="518160"/>
          </a:xfrm>
        </p:spPr>
        <p:txBody>
          <a:bodyPr>
            <a:noAutofit/>
          </a:bodyPr>
          <a:lstStyle>
            <a:lvl1pPr>
              <a:defRPr sz="3200" b="1">
                <a:solidFill>
                  <a:schemeClr val="tx1">
                    <a:lumMod val="65000"/>
                    <a:lumOff val="35000"/>
                  </a:schemeClr>
                </a:solidFill>
                <a:latin typeface="黑体" panose="02010609060101010101" pitchFamily="49" charset="-122"/>
                <a:ea typeface="黑体" panose="02010609060101010101" pitchFamily="49" charset="-122"/>
              </a:defRPr>
            </a:lvl1pPr>
          </a:lstStyle>
          <a:p>
            <a:r>
              <a:rPr lang="zh-CN" altLang="en-US" noProof="1"/>
              <a:t>单击此处编辑母版标题样式</a:t>
            </a:r>
            <a:endParaRPr lang="zh-CN" altLang="en-US" noProof="1"/>
          </a:p>
        </p:txBody>
      </p:sp>
      <p:sp>
        <p:nvSpPr>
          <p:cNvPr id="13" name="文本占位符 12"/>
          <p:cNvSpPr>
            <a:spLocks noGrp="true"/>
          </p:cNvSpPr>
          <p:nvPr>
            <p:ph type="body" sz="quarter" idx="13"/>
          </p:nvPr>
        </p:nvSpPr>
        <p:spPr>
          <a:xfrm>
            <a:off x="1295400" y="802640"/>
            <a:ext cx="5621338" cy="354013"/>
          </a:xfrm>
        </p:spPr>
        <p:txBody>
          <a:bodyPr>
            <a:noAutofit/>
          </a:bodyPr>
          <a:lstStyle>
            <a:lvl1pPr marL="0" indent="0">
              <a:buNone/>
              <a:defRPr sz="2000">
                <a:solidFill>
                  <a:schemeClr val="tx1">
                    <a:lumMod val="50000"/>
                    <a:lumOff val="50000"/>
                  </a:schemeClr>
                </a:solidFill>
                <a:latin typeface="黑体" panose="02010609060101010101" pitchFamily="49" charset="-122"/>
                <a:ea typeface="黑体" panose="02010609060101010101" pitchFamily="49" charset="-122"/>
              </a:defRPr>
            </a:lvl1pPr>
          </a:lstStyle>
          <a:p>
            <a:pPr lvl="0"/>
            <a:endParaRPr lang="zh-CN" altLang="en-US" noProof="1"/>
          </a:p>
        </p:txBody>
      </p:sp>
      <p:sp>
        <p:nvSpPr>
          <p:cNvPr id="14" name="日期占位符 3"/>
          <p:cNvSpPr>
            <a:spLocks noGrp="true"/>
          </p:cNvSpPr>
          <p:nvPr>
            <p:ph type="dt" sz="half" idx="17"/>
          </p:nvPr>
        </p:nvSpPr>
        <p:spPr/>
        <p:txBody>
          <a:bodyPr/>
          <a:lstStyle>
            <a:lvl1pPr>
              <a:defRPr/>
            </a:lvl1pPr>
          </a:lstStyle>
          <a:p>
            <a:pPr>
              <a:defRPr/>
            </a:pPr>
            <a:endParaRPr lang="zh-CN" altLang="en-US"/>
          </a:p>
        </p:txBody>
      </p:sp>
      <p:sp>
        <p:nvSpPr>
          <p:cNvPr id="15" name="页脚占位符 4"/>
          <p:cNvSpPr>
            <a:spLocks noGrp="true"/>
          </p:cNvSpPr>
          <p:nvPr>
            <p:ph type="ftr" sz="quarter" idx="18"/>
          </p:nvPr>
        </p:nvSpPr>
        <p:spPr/>
        <p:txBody>
          <a:bodyPr/>
          <a:lstStyle>
            <a:lvl1pPr>
              <a:defRPr/>
            </a:lvl1pPr>
          </a:lstStyle>
          <a:p>
            <a:pPr>
              <a:defRPr/>
            </a:pPr>
            <a:endParaRPr lang="zh-CN" altLang="en-US"/>
          </a:p>
        </p:txBody>
      </p:sp>
      <p:sp>
        <p:nvSpPr>
          <p:cNvPr id="16" name="灯片编号占位符 5"/>
          <p:cNvSpPr>
            <a:spLocks noGrp="true"/>
          </p:cNvSpPr>
          <p:nvPr>
            <p:ph type="sldNum" sz="quarter" idx="19"/>
          </p:nvPr>
        </p:nvSpPr>
        <p:spPr/>
        <p:txBody>
          <a:bodyPr/>
          <a:lstStyle>
            <a:lvl1pPr>
              <a:defRPr smtClean="0"/>
            </a:lvl1pPr>
          </a:lstStyle>
          <a:p>
            <a:pPr>
              <a:defRPr/>
            </a:pPr>
            <a:fld id="{73C1299F-9F31-4D0A-A1CB-84241C98E538}" type="slidenum">
              <a:rPr lang="zh-CN" altLang="en-US"/>
            </a:fld>
            <a:endParaRPr lang="zh-CN" altLang="en-US"/>
          </a:p>
        </p:txBody>
      </p:sp>
    </p:spTree>
  </p:cSld>
  <p:clrMapOvr>
    <a:masterClrMapping/>
  </p:clrMapOvr>
  <p:hf sldNum="0"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4" name="椭圆 3"/>
          <p:cNvSpPr/>
          <p:nvPr/>
        </p:nvSpPr>
        <p:spPr>
          <a:xfrm>
            <a:off x="1408113" y="2114550"/>
            <a:ext cx="2681287" cy="2681288"/>
          </a:xfrm>
          <a:prstGeom prst="ellipse">
            <a:avLst/>
          </a:prstGeom>
          <a:solidFill>
            <a:srgbClr val="F7F7F7"/>
          </a:solidFill>
          <a:ln>
            <a:noFill/>
          </a:ln>
          <a:effectLst>
            <a:outerShdw blurRad="330200" dist="38100" dir="2700000" algn="tl" rotWithShape="0">
              <a:prstClr val="black">
                <a:alpha val="25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buFontTx/>
              <a:buNone/>
              <a:defRPr/>
            </a:pPr>
            <a:endParaRPr lang="zh-CN" altLang="en-US" noProof="1">
              <a:cs typeface="Arial" panose="02080604020202020204" pitchFamily="34" charset="0"/>
              <a:sym typeface="+mn-ea"/>
            </a:endParaRPr>
          </a:p>
        </p:txBody>
      </p:sp>
      <p:sp>
        <p:nvSpPr>
          <p:cNvPr id="5" name="椭圆 7"/>
          <p:cNvSpPr/>
          <p:nvPr/>
        </p:nvSpPr>
        <p:spPr>
          <a:xfrm>
            <a:off x="1574800" y="2266950"/>
            <a:ext cx="2378075" cy="2376488"/>
          </a:xfrm>
          <a:prstGeom prst="ellipse">
            <a:avLst/>
          </a:prstGeom>
          <a:solidFill>
            <a:srgbClr val="FFFFFF"/>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buFontTx/>
              <a:buNone/>
              <a:defRPr/>
            </a:pPr>
            <a:endParaRPr lang="zh-CN" altLang="en-US" noProof="1">
              <a:cs typeface="Arial" panose="02080604020202020204" pitchFamily="34" charset="0"/>
            </a:endParaRPr>
          </a:p>
        </p:txBody>
      </p:sp>
      <p:cxnSp>
        <p:nvCxnSpPr>
          <p:cNvPr id="6" name="直接连接符 5"/>
          <p:cNvCxnSpPr/>
          <p:nvPr/>
        </p:nvCxnSpPr>
        <p:spPr>
          <a:xfrm>
            <a:off x="4762500" y="3602038"/>
            <a:ext cx="4948238" cy="0"/>
          </a:xfrm>
          <a:prstGeom prst="line">
            <a:avLst/>
          </a:prstGeom>
          <a:ln>
            <a:solidFill>
              <a:schemeClr val="accent6"/>
            </a:solidFill>
          </a:ln>
        </p:spPr>
        <p:style>
          <a:lnRef idx="1">
            <a:schemeClr val="accent1"/>
          </a:lnRef>
          <a:fillRef idx="0">
            <a:schemeClr val="accent1"/>
          </a:fillRef>
          <a:effectRef idx="0">
            <a:schemeClr val="accent1"/>
          </a:effectRef>
          <a:fontRef idx="minor">
            <a:schemeClr val="tx1"/>
          </a:fontRef>
        </p:style>
      </p:cxnSp>
      <p:sp>
        <p:nvSpPr>
          <p:cNvPr id="7" name="椭圆 6"/>
          <p:cNvSpPr/>
          <p:nvPr/>
        </p:nvSpPr>
        <p:spPr>
          <a:xfrm>
            <a:off x="9802813" y="3541713"/>
            <a:ext cx="115887" cy="11588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buFontTx/>
              <a:buNone/>
              <a:defRPr/>
            </a:pPr>
            <a:endParaRPr lang="zh-CN" altLang="en-US" noProof="1">
              <a:cs typeface="Arial" panose="02080604020202020204" pitchFamily="34" charset="0"/>
            </a:endParaRPr>
          </a:p>
        </p:txBody>
      </p:sp>
      <p:sp>
        <p:nvSpPr>
          <p:cNvPr id="8" name="椭圆 7"/>
          <p:cNvSpPr/>
          <p:nvPr/>
        </p:nvSpPr>
        <p:spPr>
          <a:xfrm>
            <a:off x="10299700" y="3541713"/>
            <a:ext cx="115888" cy="115887"/>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buFontTx/>
              <a:buNone/>
              <a:defRPr/>
            </a:pPr>
            <a:endParaRPr lang="zh-CN" altLang="en-US" noProof="1">
              <a:cs typeface="Arial" panose="02080604020202020204" pitchFamily="34" charset="0"/>
            </a:endParaRPr>
          </a:p>
        </p:txBody>
      </p:sp>
      <p:sp>
        <p:nvSpPr>
          <p:cNvPr id="9" name="椭圆 8"/>
          <p:cNvSpPr/>
          <p:nvPr/>
        </p:nvSpPr>
        <p:spPr>
          <a:xfrm>
            <a:off x="9967913" y="3541713"/>
            <a:ext cx="115887" cy="115887"/>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buFontTx/>
              <a:buNone/>
              <a:defRPr/>
            </a:pPr>
            <a:endParaRPr lang="zh-CN" altLang="en-US" noProof="1">
              <a:cs typeface="Arial" panose="02080604020202020204" pitchFamily="34" charset="0"/>
            </a:endParaRPr>
          </a:p>
        </p:txBody>
      </p:sp>
      <p:sp>
        <p:nvSpPr>
          <p:cNvPr id="10" name="椭圆 9"/>
          <p:cNvSpPr/>
          <p:nvPr/>
        </p:nvSpPr>
        <p:spPr>
          <a:xfrm>
            <a:off x="10134600" y="3541713"/>
            <a:ext cx="115888" cy="115887"/>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buFontTx/>
              <a:buNone/>
              <a:defRPr/>
            </a:pPr>
            <a:endParaRPr lang="zh-CN" altLang="en-US" noProof="1">
              <a:cs typeface="Arial" panose="02080604020202020204" pitchFamily="34" charset="0"/>
            </a:endParaRPr>
          </a:p>
        </p:txBody>
      </p:sp>
      <p:sp>
        <p:nvSpPr>
          <p:cNvPr id="11" name="KSO_Shape"/>
          <p:cNvSpPr/>
          <p:nvPr/>
        </p:nvSpPr>
        <p:spPr>
          <a:xfrm rot="237355">
            <a:off x="2771775" y="2308225"/>
            <a:ext cx="193675" cy="169863"/>
          </a:xfrm>
          <a:custGeom>
            <a:avLst/>
            <a:gdLst>
              <a:gd name="connsiteX0" fmla="*/ 282090 w 560550"/>
              <a:gd name="connsiteY0" fmla="*/ 0 h 493591"/>
              <a:gd name="connsiteX1" fmla="*/ 307359 w 560550"/>
              <a:gd name="connsiteY1" fmla="*/ 19328 h 493591"/>
              <a:gd name="connsiteX2" fmla="*/ 322151 w 560550"/>
              <a:gd name="connsiteY2" fmla="*/ 46641 h 493591"/>
              <a:gd name="connsiteX3" fmla="*/ 422483 w 560550"/>
              <a:gd name="connsiteY3" fmla="*/ 244308 h 493591"/>
              <a:gd name="connsiteX4" fmla="*/ 421839 w 560550"/>
              <a:gd name="connsiteY4" fmla="*/ 243943 h 493591"/>
              <a:gd name="connsiteX5" fmla="*/ 426075 w 560550"/>
              <a:gd name="connsiteY5" fmla="*/ 252279 h 493591"/>
              <a:gd name="connsiteX6" fmla="*/ 549713 w 560550"/>
              <a:gd name="connsiteY6" fmla="*/ 442022 h 493591"/>
              <a:gd name="connsiteX7" fmla="*/ 553726 w 560550"/>
              <a:gd name="connsiteY7" fmla="*/ 448555 h 493591"/>
              <a:gd name="connsiteX8" fmla="*/ 557360 w 560550"/>
              <a:gd name="connsiteY8" fmla="*/ 480662 h 493591"/>
              <a:gd name="connsiteX9" fmla="*/ 557111 w 560550"/>
              <a:gd name="connsiteY9" fmla="*/ 481348 h 493591"/>
              <a:gd name="connsiteX10" fmla="*/ 527738 w 560550"/>
              <a:gd name="connsiteY10" fmla="*/ 493568 h 493591"/>
              <a:gd name="connsiteX11" fmla="*/ 496688 w 560550"/>
              <a:gd name="connsiteY11" fmla="*/ 492722 h 493591"/>
              <a:gd name="connsiteX12" fmla="*/ 275338 w 560550"/>
              <a:gd name="connsiteY12" fmla="*/ 480778 h 493591"/>
              <a:gd name="connsiteX13" fmla="*/ 275975 w 560550"/>
              <a:gd name="connsiteY13" fmla="*/ 480403 h 493591"/>
              <a:gd name="connsiteX14" fmla="*/ 266629 w 560550"/>
              <a:gd name="connsiteY14" fmla="*/ 479903 h 493591"/>
              <a:gd name="connsiteX15" fmla="*/ 40497 w 560550"/>
              <a:gd name="connsiteY15" fmla="*/ 492105 h 493591"/>
              <a:gd name="connsiteX16" fmla="*/ 32832 w 560550"/>
              <a:gd name="connsiteY16" fmla="*/ 492314 h 493591"/>
              <a:gd name="connsiteX17" fmla="*/ 3210 w 560550"/>
              <a:gd name="connsiteY17" fmla="*/ 479408 h 493591"/>
              <a:gd name="connsiteX18" fmla="*/ 2740 w 560550"/>
              <a:gd name="connsiteY18" fmla="*/ 478849 h 493591"/>
              <a:gd name="connsiteX19" fmla="*/ 6844 w 560550"/>
              <a:gd name="connsiteY19" fmla="*/ 447301 h 493591"/>
              <a:gd name="connsiteX20" fmla="*/ 23102 w 560550"/>
              <a:gd name="connsiteY20" fmla="*/ 420834 h 493591"/>
              <a:gd name="connsiteX21" fmla="*/ 144121 w 560550"/>
              <a:gd name="connsiteY21" fmla="*/ 235111 h 493591"/>
              <a:gd name="connsiteX22" fmla="*/ 144127 w 560550"/>
              <a:gd name="connsiteY22" fmla="*/ 235851 h 493591"/>
              <a:gd name="connsiteX23" fmla="*/ 149231 w 560550"/>
              <a:gd name="connsiteY23" fmla="*/ 228009 h 493591"/>
              <a:gd name="connsiteX24" fmla="*/ 251731 w 560550"/>
              <a:gd name="connsiteY24" fmla="*/ 26070 h 493591"/>
              <a:gd name="connsiteX25" fmla="*/ 255383 w 560550"/>
              <a:gd name="connsiteY25" fmla="*/ 19328 h 493591"/>
              <a:gd name="connsiteX26" fmla="*/ 281371 w 560550"/>
              <a:gd name="connsiteY26" fmla="*/ 127 h 493591"/>
              <a:gd name="connsiteX27" fmla="*/ 282090 w 560550"/>
              <a:gd name="connsiteY27" fmla="*/ 0 h 493591"/>
              <a:gd name="connsiteX0-1" fmla="*/ 282090 w 560550"/>
              <a:gd name="connsiteY0-2" fmla="*/ 0 h 493591"/>
              <a:gd name="connsiteX1-3" fmla="*/ 307359 w 560550"/>
              <a:gd name="connsiteY1-4" fmla="*/ 19328 h 493591"/>
              <a:gd name="connsiteX2-5" fmla="*/ 322151 w 560550"/>
              <a:gd name="connsiteY2-6" fmla="*/ 46641 h 493591"/>
              <a:gd name="connsiteX3-7" fmla="*/ 422483 w 560550"/>
              <a:gd name="connsiteY3-8" fmla="*/ 244308 h 493591"/>
              <a:gd name="connsiteX4-9" fmla="*/ 426075 w 560550"/>
              <a:gd name="connsiteY4-10" fmla="*/ 252279 h 493591"/>
              <a:gd name="connsiteX5-11" fmla="*/ 549713 w 560550"/>
              <a:gd name="connsiteY5-12" fmla="*/ 442022 h 493591"/>
              <a:gd name="connsiteX6-13" fmla="*/ 553726 w 560550"/>
              <a:gd name="connsiteY6-14" fmla="*/ 448555 h 493591"/>
              <a:gd name="connsiteX7-15" fmla="*/ 557360 w 560550"/>
              <a:gd name="connsiteY7-16" fmla="*/ 480662 h 493591"/>
              <a:gd name="connsiteX8-17" fmla="*/ 557111 w 560550"/>
              <a:gd name="connsiteY8-18" fmla="*/ 481348 h 493591"/>
              <a:gd name="connsiteX9-19" fmla="*/ 527738 w 560550"/>
              <a:gd name="connsiteY9-20" fmla="*/ 493568 h 493591"/>
              <a:gd name="connsiteX10-21" fmla="*/ 496688 w 560550"/>
              <a:gd name="connsiteY10-22" fmla="*/ 492722 h 493591"/>
              <a:gd name="connsiteX11-23" fmla="*/ 275338 w 560550"/>
              <a:gd name="connsiteY11-24" fmla="*/ 480778 h 493591"/>
              <a:gd name="connsiteX12-25" fmla="*/ 275975 w 560550"/>
              <a:gd name="connsiteY12-26" fmla="*/ 480403 h 493591"/>
              <a:gd name="connsiteX13-27" fmla="*/ 266629 w 560550"/>
              <a:gd name="connsiteY13-28" fmla="*/ 479903 h 493591"/>
              <a:gd name="connsiteX14-29" fmla="*/ 40497 w 560550"/>
              <a:gd name="connsiteY14-30" fmla="*/ 492105 h 493591"/>
              <a:gd name="connsiteX15-31" fmla="*/ 32832 w 560550"/>
              <a:gd name="connsiteY15-32" fmla="*/ 492314 h 493591"/>
              <a:gd name="connsiteX16-33" fmla="*/ 3210 w 560550"/>
              <a:gd name="connsiteY16-34" fmla="*/ 479408 h 493591"/>
              <a:gd name="connsiteX17-35" fmla="*/ 2740 w 560550"/>
              <a:gd name="connsiteY17-36" fmla="*/ 478849 h 493591"/>
              <a:gd name="connsiteX18-37" fmla="*/ 6844 w 560550"/>
              <a:gd name="connsiteY18-38" fmla="*/ 447301 h 493591"/>
              <a:gd name="connsiteX19-39" fmla="*/ 23102 w 560550"/>
              <a:gd name="connsiteY19-40" fmla="*/ 420834 h 493591"/>
              <a:gd name="connsiteX20-41" fmla="*/ 144121 w 560550"/>
              <a:gd name="connsiteY20-42" fmla="*/ 235111 h 493591"/>
              <a:gd name="connsiteX21-43" fmla="*/ 144127 w 560550"/>
              <a:gd name="connsiteY21-44" fmla="*/ 235851 h 493591"/>
              <a:gd name="connsiteX22-45" fmla="*/ 149231 w 560550"/>
              <a:gd name="connsiteY22-46" fmla="*/ 228009 h 493591"/>
              <a:gd name="connsiteX23-47" fmla="*/ 251731 w 560550"/>
              <a:gd name="connsiteY23-48" fmla="*/ 26070 h 493591"/>
              <a:gd name="connsiteX24-49" fmla="*/ 255383 w 560550"/>
              <a:gd name="connsiteY24-50" fmla="*/ 19328 h 493591"/>
              <a:gd name="connsiteX25-51" fmla="*/ 281371 w 560550"/>
              <a:gd name="connsiteY25-52" fmla="*/ 127 h 493591"/>
              <a:gd name="connsiteX26-53" fmla="*/ 282090 w 560550"/>
              <a:gd name="connsiteY26-54" fmla="*/ 0 h 493591"/>
              <a:gd name="connsiteX0-55" fmla="*/ 282090 w 560550"/>
              <a:gd name="connsiteY0-56" fmla="*/ 0 h 493591"/>
              <a:gd name="connsiteX1-57" fmla="*/ 307359 w 560550"/>
              <a:gd name="connsiteY1-58" fmla="*/ 19328 h 493591"/>
              <a:gd name="connsiteX2-59" fmla="*/ 322151 w 560550"/>
              <a:gd name="connsiteY2-60" fmla="*/ 46641 h 493591"/>
              <a:gd name="connsiteX3-61" fmla="*/ 426075 w 560550"/>
              <a:gd name="connsiteY3-62" fmla="*/ 252279 h 493591"/>
              <a:gd name="connsiteX4-63" fmla="*/ 549713 w 560550"/>
              <a:gd name="connsiteY4-64" fmla="*/ 442022 h 493591"/>
              <a:gd name="connsiteX5-65" fmla="*/ 553726 w 560550"/>
              <a:gd name="connsiteY5-66" fmla="*/ 448555 h 493591"/>
              <a:gd name="connsiteX6-67" fmla="*/ 557360 w 560550"/>
              <a:gd name="connsiteY6-68" fmla="*/ 480662 h 493591"/>
              <a:gd name="connsiteX7-69" fmla="*/ 557111 w 560550"/>
              <a:gd name="connsiteY7-70" fmla="*/ 481348 h 493591"/>
              <a:gd name="connsiteX8-71" fmla="*/ 527738 w 560550"/>
              <a:gd name="connsiteY8-72" fmla="*/ 493568 h 493591"/>
              <a:gd name="connsiteX9-73" fmla="*/ 496688 w 560550"/>
              <a:gd name="connsiteY9-74" fmla="*/ 492722 h 493591"/>
              <a:gd name="connsiteX10-75" fmla="*/ 275338 w 560550"/>
              <a:gd name="connsiteY10-76" fmla="*/ 480778 h 493591"/>
              <a:gd name="connsiteX11-77" fmla="*/ 275975 w 560550"/>
              <a:gd name="connsiteY11-78" fmla="*/ 480403 h 493591"/>
              <a:gd name="connsiteX12-79" fmla="*/ 266629 w 560550"/>
              <a:gd name="connsiteY12-80" fmla="*/ 479903 h 493591"/>
              <a:gd name="connsiteX13-81" fmla="*/ 40497 w 560550"/>
              <a:gd name="connsiteY13-82" fmla="*/ 492105 h 493591"/>
              <a:gd name="connsiteX14-83" fmla="*/ 32832 w 560550"/>
              <a:gd name="connsiteY14-84" fmla="*/ 492314 h 493591"/>
              <a:gd name="connsiteX15-85" fmla="*/ 3210 w 560550"/>
              <a:gd name="connsiteY15-86" fmla="*/ 479408 h 493591"/>
              <a:gd name="connsiteX16-87" fmla="*/ 2740 w 560550"/>
              <a:gd name="connsiteY16-88" fmla="*/ 478849 h 493591"/>
              <a:gd name="connsiteX17-89" fmla="*/ 6844 w 560550"/>
              <a:gd name="connsiteY17-90" fmla="*/ 447301 h 493591"/>
              <a:gd name="connsiteX18-91" fmla="*/ 23102 w 560550"/>
              <a:gd name="connsiteY18-92" fmla="*/ 420834 h 493591"/>
              <a:gd name="connsiteX19-93" fmla="*/ 144121 w 560550"/>
              <a:gd name="connsiteY19-94" fmla="*/ 235111 h 493591"/>
              <a:gd name="connsiteX20-95" fmla="*/ 144127 w 560550"/>
              <a:gd name="connsiteY20-96" fmla="*/ 235851 h 493591"/>
              <a:gd name="connsiteX21-97" fmla="*/ 149231 w 560550"/>
              <a:gd name="connsiteY21-98" fmla="*/ 228009 h 493591"/>
              <a:gd name="connsiteX22-99" fmla="*/ 251731 w 560550"/>
              <a:gd name="connsiteY22-100" fmla="*/ 26070 h 493591"/>
              <a:gd name="connsiteX23-101" fmla="*/ 255383 w 560550"/>
              <a:gd name="connsiteY23-102" fmla="*/ 19328 h 493591"/>
              <a:gd name="connsiteX24-103" fmla="*/ 281371 w 560550"/>
              <a:gd name="connsiteY24-104" fmla="*/ 127 h 493591"/>
              <a:gd name="connsiteX25-105" fmla="*/ 282090 w 560550"/>
              <a:gd name="connsiteY25-106" fmla="*/ 0 h 493591"/>
              <a:gd name="connsiteX0-107" fmla="*/ 282090 w 560550"/>
              <a:gd name="connsiteY0-108" fmla="*/ 0 h 493591"/>
              <a:gd name="connsiteX1-109" fmla="*/ 307359 w 560550"/>
              <a:gd name="connsiteY1-110" fmla="*/ 19328 h 493591"/>
              <a:gd name="connsiteX2-111" fmla="*/ 322151 w 560550"/>
              <a:gd name="connsiteY2-112" fmla="*/ 46641 h 493591"/>
              <a:gd name="connsiteX3-113" fmla="*/ 426075 w 560550"/>
              <a:gd name="connsiteY3-114" fmla="*/ 252279 h 493591"/>
              <a:gd name="connsiteX4-115" fmla="*/ 549713 w 560550"/>
              <a:gd name="connsiteY4-116" fmla="*/ 442022 h 493591"/>
              <a:gd name="connsiteX5-117" fmla="*/ 553726 w 560550"/>
              <a:gd name="connsiteY5-118" fmla="*/ 448555 h 493591"/>
              <a:gd name="connsiteX6-119" fmla="*/ 557360 w 560550"/>
              <a:gd name="connsiteY6-120" fmla="*/ 480662 h 493591"/>
              <a:gd name="connsiteX7-121" fmla="*/ 557111 w 560550"/>
              <a:gd name="connsiteY7-122" fmla="*/ 481348 h 493591"/>
              <a:gd name="connsiteX8-123" fmla="*/ 527738 w 560550"/>
              <a:gd name="connsiteY8-124" fmla="*/ 493568 h 493591"/>
              <a:gd name="connsiteX9-125" fmla="*/ 496688 w 560550"/>
              <a:gd name="connsiteY9-126" fmla="*/ 492722 h 493591"/>
              <a:gd name="connsiteX10-127" fmla="*/ 275338 w 560550"/>
              <a:gd name="connsiteY10-128" fmla="*/ 480778 h 493591"/>
              <a:gd name="connsiteX11-129" fmla="*/ 275975 w 560550"/>
              <a:gd name="connsiteY11-130" fmla="*/ 480403 h 493591"/>
              <a:gd name="connsiteX12-131" fmla="*/ 266629 w 560550"/>
              <a:gd name="connsiteY12-132" fmla="*/ 479903 h 493591"/>
              <a:gd name="connsiteX13-133" fmla="*/ 40497 w 560550"/>
              <a:gd name="connsiteY13-134" fmla="*/ 492105 h 493591"/>
              <a:gd name="connsiteX14-135" fmla="*/ 32832 w 560550"/>
              <a:gd name="connsiteY14-136" fmla="*/ 492314 h 493591"/>
              <a:gd name="connsiteX15-137" fmla="*/ 3210 w 560550"/>
              <a:gd name="connsiteY15-138" fmla="*/ 479408 h 493591"/>
              <a:gd name="connsiteX16-139" fmla="*/ 2740 w 560550"/>
              <a:gd name="connsiteY16-140" fmla="*/ 478849 h 493591"/>
              <a:gd name="connsiteX17-141" fmla="*/ 6844 w 560550"/>
              <a:gd name="connsiteY17-142" fmla="*/ 447301 h 493591"/>
              <a:gd name="connsiteX18-143" fmla="*/ 23102 w 560550"/>
              <a:gd name="connsiteY18-144" fmla="*/ 420834 h 493591"/>
              <a:gd name="connsiteX19-145" fmla="*/ 144121 w 560550"/>
              <a:gd name="connsiteY19-146" fmla="*/ 235111 h 493591"/>
              <a:gd name="connsiteX20-147" fmla="*/ 144127 w 560550"/>
              <a:gd name="connsiteY20-148" fmla="*/ 235851 h 493591"/>
              <a:gd name="connsiteX21-149" fmla="*/ 149231 w 560550"/>
              <a:gd name="connsiteY21-150" fmla="*/ 228009 h 493591"/>
              <a:gd name="connsiteX22-151" fmla="*/ 251731 w 560550"/>
              <a:gd name="connsiteY22-152" fmla="*/ 26070 h 493591"/>
              <a:gd name="connsiteX23-153" fmla="*/ 255383 w 560550"/>
              <a:gd name="connsiteY23-154" fmla="*/ 19328 h 493591"/>
              <a:gd name="connsiteX24-155" fmla="*/ 281371 w 560550"/>
              <a:gd name="connsiteY24-156" fmla="*/ 127 h 493591"/>
              <a:gd name="connsiteX25-157" fmla="*/ 282090 w 560550"/>
              <a:gd name="connsiteY25-158" fmla="*/ 0 h 493591"/>
              <a:gd name="connsiteX0-159" fmla="*/ 282090 w 560550"/>
              <a:gd name="connsiteY0-160" fmla="*/ 0 h 493591"/>
              <a:gd name="connsiteX1-161" fmla="*/ 307359 w 560550"/>
              <a:gd name="connsiteY1-162" fmla="*/ 19328 h 493591"/>
              <a:gd name="connsiteX2-163" fmla="*/ 322151 w 560550"/>
              <a:gd name="connsiteY2-164" fmla="*/ 46641 h 493591"/>
              <a:gd name="connsiteX3-165" fmla="*/ 426075 w 560550"/>
              <a:gd name="connsiteY3-166" fmla="*/ 252279 h 493591"/>
              <a:gd name="connsiteX4-167" fmla="*/ 549713 w 560550"/>
              <a:gd name="connsiteY4-168" fmla="*/ 442022 h 493591"/>
              <a:gd name="connsiteX5-169" fmla="*/ 553726 w 560550"/>
              <a:gd name="connsiteY5-170" fmla="*/ 448555 h 493591"/>
              <a:gd name="connsiteX6-171" fmla="*/ 557360 w 560550"/>
              <a:gd name="connsiteY6-172" fmla="*/ 480662 h 493591"/>
              <a:gd name="connsiteX7-173" fmla="*/ 557111 w 560550"/>
              <a:gd name="connsiteY7-174" fmla="*/ 481348 h 493591"/>
              <a:gd name="connsiteX8-175" fmla="*/ 527738 w 560550"/>
              <a:gd name="connsiteY8-176" fmla="*/ 493568 h 493591"/>
              <a:gd name="connsiteX9-177" fmla="*/ 496688 w 560550"/>
              <a:gd name="connsiteY9-178" fmla="*/ 492722 h 493591"/>
              <a:gd name="connsiteX10-179" fmla="*/ 275338 w 560550"/>
              <a:gd name="connsiteY10-180" fmla="*/ 480778 h 493591"/>
              <a:gd name="connsiteX11-181" fmla="*/ 275975 w 560550"/>
              <a:gd name="connsiteY11-182" fmla="*/ 480403 h 493591"/>
              <a:gd name="connsiteX12-183" fmla="*/ 266629 w 560550"/>
              <a:gd name="connsiteY12-184" fmla="*/ 479903 h 493591"/>
              <a:gd name="connsiteX13-185" fmla="*/ 40497 w 560550"/>
              <a:gd name="connsiteY13-186" fmla="*/ 492105 h 493591"/>
              <a:gd name="connsiteX14-187" fmla="*/ 32832 w 560550"/>
              <a:gd name="connsiteY14-188" fmla="*/ 492314 h 493591"/>
              <a:gd name="connsiteX15-189" fmla="*/ 3210 w 560550"/>
              <a:gd name="connsiteY15-190" fmla="*/ 479408 h 493591"/>
              <a:gd name="connsiteX16-191" fmla="*/ 2740 w 560550"/>
              <a:gd name="connsiteY16-192" fmla="*/ 478849 h 493591"/>
              <a:gd name="connsiteX17-193" fmla="*/ 6844 w 560550"/>
              <a:gd name="connsiteY17-194" fmla="*/ 447301 h 493591"/>
              <a:gd name="connsiteX18-195" fmla="*/ 23102 w 560550"/>
              <a:gd name="connsiteY18-196" fmla="*/ 420834 h 493591"/>
              <a:gd name="connsiteX19-197" fmla="*/ 144121 w 560550"/>
              <a:gd name="connsiteY19-198" fmla="*/ 235111 h 493591"/>
              <a:gd name="connsiteX20-199" fmla="*/ 149231 w 560550"/>
              <a:gd name="connsiteY20-200" fmla="*/ 228009 h 493591"/>
              <a:gd name="connsiteX21-201" fmla="*/ 251731 w 560550"/>
              <a:gd name="connsiteY21-202" fmla="*/ 26070 h 493591"/>
              <a:gd name="connsiteX22-203" fmla="*/ 255383 w 560550"/>
              <a:gd name="connsiteY22-204" fmla="*/ 19328 h 493591"/>
              <a:gd name="connsiteX23-205" fmla="*/ 281371 w 560550"/>
              <a:gd name="connsiteY23-206" fmla="*/ 127 h 493591"/>
              <a:gd name="connsiteX24-207" fmla="*/ 282090 w 560550"/>
              <a:gd name="connsiteY24-208" fmla="*/ 0 h 493591"/>
              <a:gd name="connsiteX0-209" fmla="*/ 282090 w 560550"/>
              <a:gd name="connsiteY0-210" fmla="*/ 0 h 493591"/>
              <a:gd name="connsiteX1-211" fmla="*/ 307359 w 560550"/>
              <a:gd name="connsiteY1-212" fmla="*/ 19328 h 493591"/>
              <a:gd name="connsiteX2-213" fmla="*/ 322151 w 560550"/>
              <a:gd name="connsiteY2-214" fmla="*/ 46641 h 493591"/>
              <a:gd name="connsiteX3-215" fmla="*/ 426075 w 560550"/>
              <a:gd name="connsiteY3-216" fmla="*/ 252279 h 493591"/>
              <a:gd name="connsiteX4-217" fmla="*/ 549713 w 560550"/>
              <a:gd name="connsiteY4-218" fmla="*/ 442022 h 493591"/>
              <a:gd name="connsiteX5-219" fmla="*/ 553726 w 560550"/>
              <a:gd name="connsiteY5-220" fmla="*/ 448555 h 493591"/>
              <a:gd name="connsiteX6-221" fmla="*/ 557360 w 560550"/>
              <a:gd name="connsiteY6-222" fmla="*/ 480662 h 493591"/>
              <a:gd name="connsiteX7-223" fmla="*/ 557111 w 560550"/>
              <a:gd name="connsiteY7-224" fmla="*/ 481348 h 493591"/>
              <a:gd name="connsiteX8-225" fmla="*/ 527738 w 560550"/>
              <a:gd name="connsiteY8-226" fmla="*/ 493568 h 493591"/>
              <a:gd name="connsiteX9-227" fmla="*/ 496688 w 560550"/>
              <a:gd name="connsiteY9-228" fmla="*/ 492722 h 493591"/>
              <a:gd name="connsiteX10-229" fmla="*/ 275338 w 560550"/>
              <a:gd name="connsiteY10-230" fmla="*/ 480778 h 493591"/>
              <a:gd name="connsiteX11-231" fmla="*/ 275975 w 560550"/>
              <a:gd name="connsiteY11-232" fmla="*/ 480403 h 493591"/>
              <a:gd name="connsiteX12-233" fmla="*/ 266629 w 560550"/>
              <a:gd name="connsiteY12-234" fmla="*/ 479903 h 493591"/>
              <a:gd name="connsiteX13-235" fmla="*/ 40497 w 560550"/>
              <a:gd name="connsiteY13-236" fmla="*/ 492105 h 493591"/>
              <a:gd name="connsiteX14-237" fmla="*/ 32832 w 560550"/>
              <a:gd name="connsiteY14-238" fmla="*/ 492314 h 493591"/>
              <a:gd name="connsiteX15-239" fmla="*/ 3210 w 560550"/>
              <a:gd name="connsiteY15-240" fmla="*/ 479408 h 493591"/>
              <a:gd name="connsiteX16-241" fmla="*/ 2740 w 560550"/>
              <a:gd name="connsiteY16-242" fmla="*/ 478849 h 493591"/>
              <a:gd name="connsiteX17-243" fmla="*/ 6844 w 560550"/>
              <a:gd name="connsiteY17-244" fmla="*/ 447301 h 493591"/>
              <a:gd name="connsiteX18-245" fmla="*/ 23102 w 560550"/>
              <a:gd name="connsiteY18-246" fmla="*/ 420834 h 493591"/>
              <a:gd name="connsiteX19-247" fmla="*/ 149231 w 560550"/>
              <a:gd name="connsiteY19-248" fmla="*/ 228009 h 493591"/>
              <a:gd name="connsiteX20-249" fmla="*/ 251731 w 560550"/>
              <a:gd name="connsiteY20-250" fmla="*/ 26070 h 493591"/>
              <a:gd name="connsiteX21-251" fmla="*/ 255383 w 560550"/>
              <a:gd name="connsiteY21-252" fmla="*/ 19328 h 493591"/>
              <a:gd name="connsiteX22-253" fmla="*/ 281371 w 560550"/>
              <a:gd name="connsiteY22-254" fmla="*/ 127 h 493591"/>
              <a:gd name="connsiteX23-255" fmla="*/ 282090 w 560550"/>
              <a:gd name="connsiteY23-256" fmla="*/ 0 h 493591"/>
              <a:gd name="connsiteX0-257" fmla="*/ 282090 w 560550"/>
              <a:gd name="connsiteY0-258" fmla="*/ 0 h 493591"/>
              <a:gd name="connsiteX1-259" fmla="*/ 307359 w 560550"/>
              <a:gd name="connsiteY1-260" fmla="*/ 19328 h 493591"/>
              <a:gd name="connsiteX2-261" fmla="*/ 322151 w 560550"/>
              <a:gd name="connsiteY2-262" fmla="*/ 46641 h 493591"/>
              <a:gd name="connsiteX3-263" fmla="*/ 426075 w 560550"/>
              <a:gd name="connsiteY3-264" fmla="*/ 252279 h 493591"/>
              <a:gd name="connsiteX4-265" fmla="*/ 549713 w 560550"/>
              <a:gd name="connsiteY4-266" fmla="*/ 442022 h 493591"/>
              <a:gd name="connsiteX5-267" fmla="*/ 553726 w 560550"/>
              <a:gd name="connsiteY5-268" fmla="*/ 448555 h 493591"/>
              <a:gd name="connsiteX6-269" fmla="*/ 557360 w 560550"/>
              <a:gd name="connsiteY6-270" fmla="*/ 480662 h 493591"/>
              <a:gd name="connsiteX7-271" fmla="*/ 557111 w 560550"/>
              <a:gd name="connsiteY7-272" fmla="*/ 481348 h 493591"/>
              <a:gd name="connsiteX8-273" fmla="*/ 527738 w 560550"/>
              <a:gd name="connsiteY8-274" fmla="*/ 493568 h 493591"/>
              <a:gd name="connsiteX9-275" fmla="*/ 496688 w 560550"/>
              <a:gd name="connsiteY9-276" fmla="*/ 492722 h 493591"/>
              <a:gd name="connsiteX10-277" fmla="*/ 275338 w 560550"/>
              <a:gd name="connsiteY10-278" fmla="*/ 480778 h 493591"/>
              <a:gd name="connsiteX11-279" fmla="*/ 275975 w 560550"/>
              <a:gd name="connsiteY11-280" fmla="*/ 480403 h 493591"/>
              <a:gd name="connsiteX12-281" fmla="*/ 266629 w 560550"/>
              <a:gd name="connsiteY12-282" fmla="*/ 479903 h 493591"/>
              <a:gd name="connsiteX13-283" fmla="*/ 40497 w 560550"/>
              <a:gd name="connsiteY13-284" fmla="*/ 492105 h 493591"/>
              <a:gd name="connsiteX14-285" fmla="*/ 32832 w 560550"/>
              <a:gd name="connsiteY14-286" fmla="*/ 492314 h 493591"/>
              <a:gd name="connsiteX15-287" fmla="*/ 3210 w 560550"/>
              <a:gd name="connsiteY15-288" fmla="*/ 479408 h 493591"/>
              <a:gd name="connsiteX16-289" fmla="*/ 2740 w 560550"/>
              <a:gd name="connsiteY16-290" fmla="*/ 478849 h 493591"/>
              <a:gd name="connsiteX17-291" fmla="*/ 6844 w 560550"/>
              <a:gd name="connsiteY17-292" fmla="*/ 447301 h 493591"/>
              <a:gd name="connsiteX18-293" fmla="*/ 23102 w 560550"/>
              <a:gd name="connsiteY18-294" fmla="*/ 420834 h 493591"/>
              <a:gd name="connsiteX19-295" fmla="*/ 149231 w 560550"/>
              <a:gd name="connsiteY19-296" fmla="*/ 228009 h 493591"/>
              <a:gd name="connsiteX20-297" fmla="*/ 251731 w 560550"/>
              <a:gd name="connsiteY20-298" fmla="*/ 26070 h 493591"/>
              <a:gd name="connsiteX21-299" fmla="*/ 255383 w 560550"/>
              <a:gd name="connsiteY21-300" fmla="*/ 19328 h 493591"/>
              <a:gd name="connsiteX22-301" fmla="*/ 281371 w 560550"/>
              <a:gd name="connsiteY22-302" fmla="*/ 127 h 493591"/>
              <a:gd name="connsiteX23-303" fmla="*/ 282090 w 560550"/>
              <a:gd name="connsiteY23-304" fmla="*/ 0 h 493591"/>
              <a:gd name="connsiteX0-305" fmla="*/ 282090 w 560550"/>
              <a:gd name="connsiteY0-306" fmla="*/ 0 h 493591"/>
              <a:gd name="connsiteX1-307" fmla="*/ 307359 w 560550"/>
              <a:gd name="connsiteY1-308" fmla="*/ 19328 h 493591"/>
              <a:gd name="connsiteX2-309" fmla="*/ 322151 w 560550"/>
              <a:gd name="connsiteY2-310" fmla="*/ 46641 h 493591"/>
              <a:gd name="connsiteX3-311" fmla="*/ 426075 w 560550"/>
              <a:gd name="connsiteY3-312" fmla="*/ 252279 h 493591"/>
              <a:gd name="connsiteX4-313" fmla="*/ 549713 w 560550"/>
              <a:gd name="connsiteY4-314" fmla="*/ 442022 h 493591"/>
              <a:gd name="connsiteX5-315" fmla="*/ 553726 w 560550"/>
              <a:gd name="connsiteY5-316" fmla="*/ 448555 h 493591"/>
              <a:gd name="connsiteX6-317" fmla="*/ 557360 w 560550"/>
              <a:gd name="connsiteY6-318" fmla="*/ 480662 h 493591"/>
              <a:gd name="connsiteX7-319" fmla="*/ 557111 w 560550"/>
              <a:gd name="connsiteY7-320" fmla="*/ 481348 h 493591"/>
              <a:gd name="connsiteX8-321" fmla="*/ 527738 w 560550"/>
              <a:gd name="connsiteY8-322" fmla="*/ 493568 h 493591"/>
              <a:gd name="connsiteX9-323" fmla="*/ 496688 w 560550"/>
              <a:gd name="connsiteY9-324" fmla="*/ 492722 h 493591"/>
              <a:gd name="connsiteX10-325" fmla="*/ 275338 w 560550"/>
              <a:gd name="connsiteY10-326" fmla="*/ 480778 h 493591"/>
              <a:gd name="connsiteX11-327" fmla="*/ 266629 w 560550"/>
              <a:gd name="connsiteY11-328" fmla="*/ 479903 h 493591"/>
              <a:gd name="connsiteX12-329" fmla="*/ 40497 w 560550"/>
              <a:gd name="connsiteY12-330" fmla="*/ 492105 h 493591"/>
              <a:gd name="connsiteX13-331" fmla="*/ 32832 w 560550"/>
              <a:gd name="connsiteY13-332" fmla="*/ 492314 h 493591"/>
              <a:gd name="connsiteX14-333" fmla="*/ 3210 w 560550"/>
              <a:gd name="connsiteY14-334" fmla="*/ 479408 h 493591"/>
              <a:gd name="connsiteX15-335" fmla="*/ 2740 w 560550"/>
              <a:gd name="connsiteY15-336" fmla="*/ 478849 h 493591"/>
              <a:gd name="connsiteX16-337" fmla="*/ 6844 w 560550"/>
              <a:gd name="connsiteY16-338" fmla="*/ 447301 h 493591"/>
              <a:gd name="connsiteX17-339" fmla="*/ 23102 w 560550"/>
              <a:gd name="connsiteY17-340" fmla="*/ 420834 h 493591"/>
              <a:gd name="connsiteX18-341" fmla="*/ 149231 w 560550"/>
              <a:gd name="connsiteY18-342" fmla="*/ 228009 h 493591"/>
              <a:gd name="connsiteX19-343" fmla="*/ 251731 w 560550"/>
              <a:gd name="connsiteY19-344" fmla="*/ 26070 h 493591"/>
              <a:gd name="connsiteX20-345" fmla="*/ 255383 w 560550"/>
              <a:gd name="connsiteY20-346" fmla="*/ 19328 h 493591"/>
              <a:gd name="connsiteX21-347" fmla="*/ 281371 w 560550"/>
              <a:gd name="connsiteY21-348" fmla="*/ 127 h 493591"/>
              <a:gd name="connsiteX22-349" fmla="*/ 282090 w 560550"/>
              <a:gd name="connsiteY22-350" fmla="*/ 0 h 493591"/>
              <a:gd name="connsiteX0-351" fmla="*/ 282090 w 560550"/>
              <a:gd name="connsiteY0-352" fmla="*/ 0 h 493591"/>
              <a:gd name="connsiteX1-353" fmla="*/ 307359 w 560550"/>
              <a:gd name="connsiteY1-354" fmla="*/ 19328 h 493591"/>
              <a:gd name="connsiteX2-355" fmla="*/ 322151 w 560550"/>
              <a:gd name="connsiteY2-356" fmla="*/ 46641 h 493591"/>
              <a:gd name="connsiteX3-357" fmla="*/ 426075 w 560550"/>
              <a:gd name="connsiteY3-358" fmla="*/ 252279 h 493591"/>
              <a:gd name="connsiteX4-359" fmla="*/ 549713 w 560550"/>
              <a:gd name="connsiteY4-360" fmla="*/ 442022 h 493591"/>
              <a:gd name="connsiteX5-361" fmla="*/ 553726 w 560550"/>
              <a:gd name="connsiteY5-362" fmla="*/ 448555 h 493591"/>
              <a:gd name="connsiteX6-363" fmla="*/ 557360 w 560550"/>
              <a:gd name="connsiteY6-364" fmla="*/ 480662 h 493591"/>
              <a:gd name="connsiteX7-365" fmla="*/ 557111 w 560550"/>
              <a:gd name="connsiteY7-366" fmla="*/ 481348 h 493591"/>
              <a:gd name="connsiteX8-367" fmla="*/ 527738 w 560550"/>
              <a:gd name="connsiteY8-368" fmla="*/ 493568 h 493591"/>
              <a:gd name="connsiteX9-369" fmla="*/ 496688 w 560550"/>
              <a:gd name="connsiteY9-370" fmla="*/ 492722 h 493591"/>
              <a:gd name="connsiteX10-371" fmla="*/ 266629 w 560550"/>
              <a:gd name="connsiteY10-372" fmla="*/ 479903 h 493591"/>
              <a:gd name="connsiteX11-373" fmla="*/ 40497 w 560550"/>
              <a:gd name="connsiteY11-374" fmla="*/ 492105 h 493591"/>
              <a:gd name="connsiteX12-375" fmla="*/ 32832 w 560550"/>
              <a:gd name="connsiteY12-376" fmla="*/ 492314 h 493591"/>
              <a:gd name="connsiteX13-377" fmla="*/ 3210 w 560550"/>
              <a:gd name="connsiteY13-378" fmla="*/ 479408 h 493591"/>
              <a:gd name="connsiteX14-379" fmla="*/ 2740 w 560550"/>
              <a:gd name="connsiteY14-380" fmla="*/ 478849 h 493591"/>
              <a:gd name="connsiteX15-381" fmla="*/ 6844 w 560550"/>
              <a:gd name="connsiteY15-382" fmla="*/ 447301 h 493591"/>
              <a:gd name="connsiteX16-383" fmla="*/ 23102 w 560550"/>
              <a:gd name="connsiteY16-384" fmla="*/ 420834 h 493591"/>
              <a:gd name="connsiteX17-385" fmla="*/ 149231 w 560550"/>
              <a:gd name="connsiteY17-386" fmla="*/ 228009 h 493591"/>
              <a:gd name="connsiteX18-387" fmla="*/ 251731 w 560550"/>
              <a:gd name="connsiteY18-388" fmla="*/ 26070 h 493591"/>
              <a:gd name="connsiteX19-389" fmla="*/ 255383 w 560550"/>
              <a:gd name="connsiteY19-390" fmla="*/ 19328 h 493591"/>
              <a:gd name="connsiteX20-391" fmla="*/ 281371 w 560550"/>
              <a:gd name="connsiteY20-392" fmla="*/ 127 h 493591"/>
              <a:gd name="connsiteX21-393" fmla="*/ 282090 w 560550"/>
              <a:gd name="connsiteY21-394" fmla="*/ 0 h 493591"/>
              <a:gd name="connsiteX0-395" fmla="*/ 282090 w 560550"/>
              <a:gd name="connsiteY0-396" fmla="*/ 0 h 493591"/>
              <a:gd name="connsiteX1-397" fmla="*/ 307359 w 560550"/>
              <a:gd name="connsiteY1-398" fmla="*/ 19328 h 493591"/>
              <a:gd name="connsiteX2-399" fmla="*/ 322151 w 560550"/>
              <a:gd name="connsiteY2-400" fmla="*/ 46641 h 493591"/>
              <a:gd name="connsiteX3-401" fmla="*/ 426075 w 560550"/>
              <a:gd name="connsiteY3-402" fmla="*/ 252279 h 493591"/>
              <a:gd name="connsiteX4-403" fmla="*/ 549713 w 560550"/>
              <a:gd name="connsiteY4-404" fmla="*/ 442022 h 493591"/>
              <a:gd name="connsiteX5-405" fmla="*/ 553726 w 560550"/>
              <a:gd name="connsiteY5-406" fmla="*/ 448555 h 493591"/>
              <a:gd name="connsiteX6-407" fmla="*/ 557360 w 560550"/>
              <a:gd name="connsiteY6-408" fmla="*/ 480662 h 493591"/>
              <a:gd name="connsiteX7-409" fmla="*/ 557111 w 560550"/>
              <a:gd name="connsiteY7-410" fmla="*/ 481348 h 493591"/>
              <a:gd name="connsiteX8-411" fmla="*/ 527738 w 560550"/>
              <a:gd name="connsiteY8-412" fmla="*/ 493568 h 493591"/>
              <a:gd name="connsiteX9-413" fmla="*/ 496688 w 560550"/>
              <a:gd name="connsiteY9-414" fmla="*/ 492722 h 493591"/>
              <a:gd name="connsiteX10-415" fmla="*/ 266629 w 560550"/>
              <a:gd name="connsiteY10-416" fmla="*/ 479903 h 493591"/>
              <a:gd name="connsiteX11-417" fmla="*/ 40497 w 560550"/>
              <a:gd name="connsiteY11-418" fmla="*/ 492105 h 493591"/>
              <a:gd name="connsiteX12-419" fmla="*/ 32832 w 560550"/>
              <a:gd name="connsiteY12-420" fmla="*/ 492314 h 493591"/>
              <a:gd name="connsiteX13-421" fmla="*/ 3210 w 560550"/>
              <a:gd name="connsiteY13-422" fmla="*/ 479408 h 493591"/>
              <a:gd name="connsiteX14-423" fmla="*/ 2740 w 560550"/>
              <a:gd name="connsiteY14-424" fmla="*/ 478849 h 493591"/>
              <a:gd name="connsiteX15-425" fmla="*/ 6844 w 560550"/>
              <a:gd name="connsiteY15-426" fmla="*/ 447301 h 493591"/>
              <a:gd name="connsiteX16-427" fmla="*/ 23102 w 560550"/>
              <a:gd name="connsiteY16-428" fmla="*/ 420834 h 493591"/>
              <a:gd name="connsiteX17-429" fmla="*/ 149231 w 560550"/>
              <a:gd name="connsiteY17-430" fmla="*/ 228009 h 493591"/>
              <a:gd name="connsiteX18-431" fmla="*/ 251731 w 560550"/>
              <a:gd name="connsiteY18-432" fmla="*/ 26070 h 493591"/>
              <a:gd name="connsiteX19-433" fmla="*/ 255383 w 560550"/>
              <a:gd name="connsiteY19-434" fmla="*/ 19328 h 493591"/>
              <a:gd name="connsiteX20-435" fmla="*/ 281371 w 560550"/>
              <a:gd name="connsiteY20-436" fmla="*/ 127 h 493591"/>
              <a:gd name="connsiteX21-437" fmla="*/ 282090 w 560550"/>
              <a:gd name="connsiteY21-438" fmla="*/ 0 h 493591"/>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 ang="0">
                <a:pos x="connsiteX9-19" y="connsiteY9-20"/>
              </a:cxn>
              <a:cxn ang="0">
                <a:pos x="connsiteX10-21" y="connsiteY10-22"/>
              </a:cxn>
              <a:cxn ang="0">
                <a:pos x="connsiteX11-23" y="connsiteY11-24"/>
              </a:cxn>
              <a:cxn ang="0">
                <a:pos x="connsiteX12-25" y="connsiteY12-26"/>
              </a:cxn>
              <a:cxn ang="0">
                <a:pos x="connsiteX13-27" y="connsiteY13-28"/>
              </a:cxn>
              <a:cxn ang="0">
                <a:pos x="connsiteX14-29" y="connsiteY14-30"/>
              </a:cxn>
              <a:cxn ang="0">
                <a:pos x="connsiteX15-31" y="connsiteY15-32"/>
              </a:cxn>
              <a:cxn ang="0">
                <a:pos x="connsiteX16-33" y="connsiteY16-34"/>
              </a:cxn>
              <a:cxn ang="0">
                <a:pos x="connsiteX17-35" y="connsiteY17-36"/>
              </a:cxn>
              <a:cxn ang="0">
                <a:pos x="connsiteX18-37" y="connsiteY18-38"/>
              </a:cxn>
              <a:cxn ang="0">
                <a:pos x="connsiteX19-39" y="connsiteY19-40"/>
              </a:cxn>
              <a:cxn ang="0">
                <a:pos x="connsiteX20-41" y="connsiteY20-42"/>
              </a:cxn>
              <a:cxn ang="0">
                <a:pos x="connsiteX21-43" y="connsiteY21-44"/>
              </a:cxn>
            </a:cxnLst>
            <a:rect l="l" t="t" r="r" b="b"/>
            <a:pathLst>
              <a:path w="560550" h="493591">
                <a:moveTo>
                  <a:pt x="282090" y="0"/>
                </a:moveTo>
                <a:cubicBezTo>
                  <a:pt x="291235" y="0"/>
                  <a:pt x="300381" y="6443"/>
                  <a:pt x="307359" y="19328"/>
                </a:cubicBezTo>
                <a:lnTo>
                  <a:pt x="322151" y="46641"/>
                </a:lnTo>
                <a:cubicBezTo>
                  <a:pt x="341937" y="85466"/>
                  <a:pt x="388148" y="186382"/>
                  <a:pt x="426075" y="252279"/>
                </a:cubicBezTo>
                <a:cubicBezTo>
                  <a:pt x="464002" y="318176"/>
                  <a:pt x="528438" y="409309"/>
                  <a:pt x="549713" y="442022"/>
                </a:cubicBezTo>
                <a:lnTo>
                  <a:pt x="553726" y="448555"/>
                </a:lnTo>
                <a:cubicBezTo>
                  <a:pt x="561598" y="461368"/>
                  <a:pt x="562451" y="472766"/>
                  <a:pt x="557360" y="480662"/>
                </a:cubicBezTo>
                <a:cubicBezTo>
                  <a:pt x="557347" y="480929"/>
                  <a:pt x="557231" y="481140"/>
                  <a:pt x="557111" y="481348"/>
                </a:cubicBezTo>
                <a:cubicBezTo>
                  <a:pt x="552538" y="489268"/>
                  <a:pt x="542386" y="493968"/>
                  <a:pt x="527738" y="493568"/>
                </a:cubicBezTo>
                <a:lnTo>
                  <a:pt x="496688" y="492722"/>
                </a:lnTo>
                <a:cubicBezTo>
                  <a:pt x="453170" y="490445"/>
                  <a:pt x="342661" y="480006"/>
                  <a:pt x="266629" y="479903"/>
                </a:cubicBezTo>
                <a:cubicBezTo>
                  <a:pt x="190597" y="479800"/>
                  <a:pt x="79463" y="490037"/>
                  <a:pt x="40497" y="492105"/>
                </a:cubicBezTo>
                <a:lnTo>
                  <a:pt x="32832" y="492314"/>
                </a:lnTo>
                <a:cubicBezTo>
                  <a:pt x="17800" y="492724"/>
                  <a:pt x="7502" y="487764"/>
                  <a:pt x="3210" y="479408"/>
                </a:cubicBezTo>
                <a:cubicBezTo>
                  <a:pt x="2985" y="479262"/>
                  <a:pt x="2860" y="479056"/>
                  <a:pt x="2740" y="478849"/>
                </a:cubicBezTo>
                <a:cubicBezTo>
                  <a:pt x="-1833" y="470928"/>
                  <a:pt x="-826" y="459787"/>
                  <a:pt x="6844" y="447301"/>
                </a:cubicBezTo>
                <a:lnTo>
                  <a:pt x="23102" y="420834"/>
                </a:lnTo>
                <a:cubicBezTo>
                  <a:pt x="46833" y="384285"/>
                  <a:pt x="111126" y="293803"/>
                  <a:pt x="149231" y="228009"/>
                </a:cubicBezTo>
                <a:cubicBezTo>
                  <a:pt x="187336" y="162215"/>
                  <a:pt x="234039" y="60850"/>
                  <a:pt x="251731" y="26070"/>
                </a:cubicBezTo>
                <a:lnTo>
                  <a:pt x="255383" y="19328"/>
                </a:lnTo>
                <a:cubicBezTo>
                  <a:pt x="262543" y="6104"/>
                  <a:pt x="271988" y="-334"/>
                  <a:pt x="281371" y="127"/>
                </a:cubicBezTo>
                <a:cubicBezTo>
                  <a:pt x="281609" y="5"/>
                  <a:pt x="281850" y="0"/>
                  <a:pt x="282090" y="0"/>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buFontTx/>
              <a:buNone/>
              <a:defRPr/>
            </a:pPr>
            <a:endParaRPr lang="zh-CN" altLang="en-US" noProof="1">
              <a:solidFill>
                <a:srgbClr val="FFFFFF"/>
              </a:solidFill>
              <a:cs typeface="Arial" panose="02080604020202020204" pitchFamily="34" charset="0"/>
            </a:endParaRPr>
          </a:p>
        </p:txBody>
      </p:sp>
      <p:sp>
        <p:nvSpPr>
          <p:cNvPr id="12" name="KSO_Shape"/>
          <p:cNvSpPr/>
          <p:nvPr/>
        </p:nvSpPr>
        <p:spPr>
          <a:xfrm rot="1275228">
            <a:off x="3003550" y="2360613"/>
            <a:ext cx="193675" cy="169862"/>
          </a:xfrm>
          <a:custGeom>
            <a:avLst/>
            <a:gdLst>
              <a:gd name="connsiteX0" fmla="*/ 282090 w 560550"/>
              <a:gd name="connsiteY0" fmla="*/ 0 h 493591"/>
              <a:gd name="connsiteX1" fmla="*/ 307359 w 560550"/>
              <a:gd name="connsiteY1" fmla="*/ 19328 h 493591"/>
              <a:gd name="connsiteX2" fmla="*/ 322151 w 560550"/>
              <a:gd name="connsiteY2" fmla="*/ 46641 h 493591"/>
              <a:gd name="connsiteX3" fmla="*/ 422483 w 560550"/>
              <a:gd name="connsiteY3" fmla="*/ 244308 h 493591"/>
              <a:gd name="connsiteX4" fmla="*/ 421839 w 560550"/>
              <a:gd name="connsiteY4" fmla="*/ 243943 h 493591"/>
              <a:gd name="connsiteX5" fmla="*/ 426075 w 560550"/>
              <a:gd name="connsiteY5" fmla="*/ 252279 h 493591"/>
              <a:gd name="connsiteX6" fmla="*/ 549713 w 560550"/>
              <a:gd name="connsiteY6" fmla="*/ 442022 h 493591"/>
              <a:gd name="connsiteX7" fmla="*/ 553726 w 560550"/>
              <a:gd name="connsiteY7" fmla="*/ 448555 h 493591"/>
              <a:gd name="connsiteX8" fmla="*/ 557360 w 560550"/>
              <a:gd name="connsiteY8" fmla="*/ 480662 h 493591"/>
              <a:gd name="connsiteX9" fmla="*/ 557111 w 560550"/>
              <a:gd name="connsiteY9" fmla="*/ 481348 h 493591"/>
              <a:gd name="connsiteX10" fmla="*/ 527738 w 560550"/>
              <a:gd name="connsiteY10" fmla="*/ 493568 h 493591"/>
              <a:gd name="connsiteX11" fmla="*/ 496688 w 560550"/>
              <a:gd name="connsiteY11" fmla="*/ 492722 h 493591"/>
              <a:gd name="connsiteX12" fmla="*/ 275338 w 560550"/>
              <a:gd name="connsiteY12" fmla="*/ 480778 h 493591"/>
              <a:gd name="connsiteX13" fmla="*/ 275975 w 560550"/>
              <a:gd name="connsiteY13" fmla="*/ 480403 h 493591"/>
              <a:gd name="connsiteX14" fmla="*/ 266629 w 560550"/>
              <a:gd name="connsiteY14" fmla="*/ 479903 h 493591"/>
              <a:gd name="connsiteX15" fmla="*/ 40497 w 560550"/>
              <a:gd name="connsiteY15" fmla="*/ 492105 h 493591"/>
              <a:gd name="connsiteX16" fmla="*/ 32832 w 560550"/>
              <a:gd name="connsiteY16" fmla="*/ 492314 h 493591"/>
              <a:gd name="connsiteX17" fmla="*/ 3210 w 560550"/>
              <a:gd name="connsiteY17" fmla="*/ 479408 h 493591"/>
              <a:gd name="connsiteX18" fmla="*/ 2740 w 560550"/>
              <a:gd name="connsiteY18" fmla="*/ 478849 h 493591"/>
              <a:gd name="connsiteX19" fmla="*/ 6844 w 560550"/>
              <a:gd name="connsiteY19" fmla="*/ 447301 h 493591"/>
              <a:gd name="connsiteX20" fmla="*/ 23102 w 560550"/>
              <a:gd name="connsiteY20" fmla="*/ 420834 h 493591"/>
              <a:gd name="connsiteX21" fmla="*/ 144121 w 560550"/>
              <a:gd name="connsiteY21" fmla="*/ 235111 h 493591"/>
              <a:gd name="connsiteX22" fmla="*/ 144127 w 560550"/>
              <a:gd name="connsiteY22" fmla="*/ 235851 h 493591"/>
              <a:gd name="connsiteX23" fmla="*/ 149231 w 560550"/>
              <a:gd name="connsiteY23" fmla="*/ 228009 h 493591"/>
              <a:gd name="connsiteX24" fmla="*/ 251731 w 560550"/>
              <a:gd name="connsiteY24" fmla="*/ 26070 h 493591"/>
              <a:gd name="connsiteX25" fmla="*/ 255383 w 560550"/>
              <a:gd name="connsiteY25" fmla="*/ 19328 h 493591"/>
              <a:gd name="connsiteX26" fmla="*/ 281371 w 560550"/>
              <a:gd name="connsiteY26" fmla="*/ 127 h 493591"/>
              <a:gd name="connsiteX27" fmla="*/ 282090 w 560550"/>
              <a:gd name="connsiteY27" fmla="*/ 0 h 493591"/>
              <a:gd name="connsiteX0-1" fmla="*/ 282090 w 560550"/>
              <a:gd name="connsiteY0-2" fmla="*/ 0 h 493591"/>
              <a:gd name="connsiteX1-3" fmla="*/ 307359 w 560550"/>
              <a:gd name="connsiteY1-4" fmla="*/ 19328 h 493591"/>
              <a:gd name="connsiteX2-5" fmla="*/ 322151 w 560550"/>
              <a:gd name="connsiteY2-6" fmla="*/ 46641 h 493591"/>
              <a:gd name="connsiteX3-7" fmla="*/ 422483 w 560550"/>
              <a:gd name="connsiteY3-8" fmla="*/ 244308 h 493591"/>
              <a:gd name="connsiteX4-9" fmla="*/ 426075 w 560550"/>
              <a:gd name="connsiteY4-10" fmla="*/ 252279 h 493591"/>
              <a:gd name="connsiteX5-11" fmla="*/ 549713 w 560550"/>
              <a:gd name="connsiteY5-12" fmla="*/ 442022 h 493591"/>
              <a:gd name="connsiteX6-13" fmla="*/ 553726 w 560550"/>
              <a:gd name="connsiteY6-14" fmla="*/ 448555 h 493591"/>
              <a:gd name="connsiteX7-15" fmla="*/ 557360 w 560550"/>
              <a:gd name="connsiteY7-16" fmla="*/ 480662 h 493591"/>
              <a:gd name="connsiteX8-17" fmla="*/ 557111 w 560550"/>
              <a:gd name="connsiteY8-18" fmla="*/ 481348 h 493591"/>
              <a:gd name="connsiteX9-19" fmla="*/ 527738 w 560550"/>
              <a:gd name="connsiteY9-20" fmla="*/ 493568 h 493591"/>
              <a:gd name="connsiteX10-21" fmla="*/ 496688 w 560550"/>
              <a:gd name="connsiteY10-22" fmla="*/ 492722 h 493591"/>
              <a:gd name="connsiteX11-23" fmla="*/ 275338 w 560550"/>
              <a:gd name="connsiteY11-24" fmla="*/ 480778 h 493591"/>
              <a:gd name="connsiteX12-25" fmla="*/ 275975 w 560550"/>
              <a:gd name="connsiteY12-26" fmla="*/ 480403 h 493591"/>
              <a:gd name="connsiteX13-27" fmla="*/ 266629 w 560550"/>
              <a:gd name="connsiteY13-28" fmla="*/ 479903 h 493591"/>
              <a:gd name="connsiteX14-29" fmla="*/ 40497 w 560550"/>
              <a:gd name="connsiteY14-30" fmla="*/ 492105 h 493591"/>
              <a:gd name="connsiteX15-31" fmla="*/ 32832 w 560550"/>
              <a:gd name="connsiteY15-32" fmla="*/ 492314 h 493591"/>
              <a:gd name="connsiteX16-33" fmla="*/ 3210 w 560550"/>
              <a:gd name="connsiteY16-34" fmla="*/ 479408 h 493591"/>
              <a:gd name="connsiteX17-35" fmla="*/ 2740 w 560550"/>
              <a:gd name="connsiteY17-36" fmla="*/ 478849 h 493591"/>
              <a:gd name="connsiteX18-37" fmla="*/ 6844 w 560550"/>
              <a:gd name="connsiteY18-38" fmla="*/ 447301 h 493591"/>
              <a:gd name="connsiteX19-39" fmla="*/ 23102 w 560550"/>
              <a:gd name="connsiteY19-40" fmla="*/ 420834 h 493591"/>
              <a:gd name="connsiteX20-41" fmla="*/ 144121 w 560550"/>
              <a:gd name="connsiteY20-42" fmla="*/ 235111 h 493591"/>
              <a:gd name="connsiteX21-43" fmla="*/ 144127 w 560550"/>
              <a:gd name="connsiteY21-44" fmla="*/ 235851 h 493591"/>
              <a:gd name="connsiteX22-45" fmla="*/ 149231 w 560550"/>
              <a:gd name="connsiteY22-46" fmla="*/ 228009 h 493591"/>
              <a:gd name="connsiteX23-47" fmla="*/ 251731 w 560550"/>
              <a:gd name="connsiteY23-48" fmla="*/ 26070 h 493591"/>
              <a:gd name="connsiteX24-49" fmla="*/ 255383 w 560550"/>
              <a:gd name="connsiteY24-50" fmla="*/ 19328 h 493591"/>
              <a:gd name="connsiteX25-51" fmla="*/ 281371 w 560550"/>
              <a:gd name="connsiteY25-52" fmla="*/ 127 h 493591"/>
              <a:gd name="connsiteX26-53" fmla="*/ 282090 w 560550"/>
              <a:gd name="connsiteY26-54" fmla="*/ 0 h 493591"/>
              <a:gd name="connsiteX0-55" fmla="*/ 282090 w 560550"/>
              <a:gd name="connsiteY0-56" fmla="*/ 0 h 493591"/>
              <a:gd name="connsiteX1-57" fmla="*/ 307359 w 560550"/>
              <a:gd name="connsiteY1-58" fmla="*/ 19328 h 493591"/>
              <a:gd name="connsiteX2-59" fmla="*/ 322151 w 560550"/>
              <a:gd name="connsiteY2-60" fmla="*/ 46641 h 493591"/>
              <a:gd name="connsiteX3-61" fmla="*/ 426075 w 560550"/>
              <a:gd name="connsiteY3-62" fmla="*/ 252279 h 493591"/>
              <a:gd name="connsiteX4-63" fmla="*/ 549713 w 560550"/>
              <a:gd name="connsiteY4-64" fmla="*/ 442022 h 493591"/>
              <a:gd name="connsiteX5-65" fmla="*/ 553726 w 560550"/>
              <a:gd name="connsiteY5-66" fmla="*/ 448555 h 493591"/>
              <a:gd name="connsiteX6-67" fmla="*/ 557360 w 560550"/>
              <a:gd name="connsiteY6-68" fmla="*/ 480662 h 493591"/>
              <a:gd name="connsiteX7-69" fmla="*/ 557111 w 560550"/>
              <a:gd name="connsiteY7-70" fmla="*/ 481348 h 493591"/>
              <a:gd name="connsiteX8-71" fmla="*/ 527738 w 560550"/>
              <a:gd name="connsiteY8-72" fmla="*/ 493568 h 493591"/>
              <a:gd name="connsiteX9-73" fmla="*/ 496688 w 560550"/>
              <a:gd name="connsiteY9-74" fmla="*/ 492722 h 493591"/>
              <a:gd name="connsiteX10-75" fmla="*/ 275338 w 560550"/>
              <a:gd name="connsiteY10-76" fmla="*/ 480778 h 493591"/>
              <a:gd name="connsiteX11-77" fmla="*/ 275975 w 560550"/>
              <a:gd name="connsiteY11-78" fmla="*/ 480403 h 493591"/>
              <a:gd name="connsiteX12-79" fmla="*/ 266629 w 560550"/>
              <a:gd name="connsiteY12-80" fmla="*/ 479903 h 493591"/>
              <a:gd name="connsiteX13-81" fmla="*/ 40497 w 560550"/>
              <a:gd name="connsiteY13-82" fmla="*/ 492105 h 493591"/>
              <a:gd name="connsiteX14-83" fmla="*/ 32832 w 560550"/>
              <a:gd name="connsiteY14-84" fmla="*/ 492314 h 493591"/>
              <a:gd name="connsiteX15-85" fmla="*/ 3210 w 560550"/>
              <a:gd name="connsiteY15-86" fmla="*/ 479408 h 493591"/>
              <a:gd name="connsiteX16-87" fmla="*/ 2740 w 560550"/>
              <a:gd name="connsiteY16-88" fmla="*/ 478849 h 493591"/>
              <a:gd name="connsiteX17-89" fmla="*/ 6844 w 560550"/>
              <a:gd name="connsiteY17-90" fmla="*/ 447301 h 493591"/>
              <a:gd name="connsiteX18-91" fmla="*/ 23102 w 560550"/>
              <a:gd name="connsiteY18-92" fmla="*/ 420834 h 493591"/>
              <a:gd name="connsiteX19-93" fmla="*/ 144121 w 560550"/>
              <a:gd name="connsiteY19-94" fmla="*/ 235111 h 493591"/>
              <a:gd name="connsiteX20-95" fmla="*/ 144127 w 560550"/>
              <a:gd name="connsiteY20-96" fmla="*/ 235851 h 493591"/>
              <a:gd name="connsiteX21-97" fmla="*/ 149231 w 560550"/>
              <a:gd name="connsiteY21-98" fmla="*/ 228009 h 493591"/>
              <a:gd name="connsiteX22-99" fmla="*/ 251731 w 560550"/>
              <a:gd name="connsiteY22-100" fmla="*/ 26070 h 493591"/>
              <a:gd name="connsiteX23-101" fmla="*/ 255383 w 560550"/>
              <a:gd name="connsiteY23-102" fmla="*/ 19328 h 493591"/>
              <a:gd name="connsiteX24-103" fmla="*/ 281371 w 560550"/>
              <a:gd name="connsiteY24-104" fmla="*/ 127 h 493591"/>
              <a:gd name="connsiteX25-105" fmla="*/ 282090 w 560550"/>
              <a:gd name="connsiteY25-106" fmla="*/ 0 h 493591"/>
              <a:gd name="connsiteX0-107" fmla="*/ 282090 w 560550"/>
              <a:gd name="connsiteY0-108" fmla="*/ 0 h 493591"/>
              <a:gd name="connsiteX1-109" fmla="*/ 307359 w 560550"/>
              <a:gd name="connsiteY1-110" fmla="*/ 19328 h 493591"/>
              <a:gd name="connsiteX2-111" fmla="*/ 322151 w 560550"/>
              <a:gd name="connsiteY2-112" fmla="*/ 46641 h 493591"/>
              <a:gd name="connsiteX3-113" fmla="*/ 426075 w 560550"/>
              <a:gd name="connsiteY3-114" fmla="*/ 252279 h 493591"/>
              <a:gd name="connsiteX4-115" fmla="*/ 549713 w 560550"/>
              <a:gd name="connsiteY4-116" fmla="*/ 442022 h 493591"/>
              <a:gd name="connsiteX5-117" fmla="*/ 553726 w 560550"/>
              <a:gd name="connsiteY5-118" fmla="*/ 448555 h 493591"/>
              <a:gd name="connsiteX6-119" fmla="*/ 557360 w 560550"/>
              <a:gd name="connsiteY6-120" fmla="*/ 480662 h 493591"/>
              <a:gd name="connsiteX7-121" fmla="*/ 557111 w 560550"/>
              <a:gd name="connsiteY7-122" fmla="*/ 481348 h 493591"/>
              <a:gd name="connsiteX8-123" fmla="*/ 527738 w 560550"/>
              <a:gd name="connsiteY8-124" fmla="*/ 493568 h 493591"/>
              <a:gd name="connsiteX9-125" fmla="*/ 496688 w 560550"/>
              <a:gd name="connsiteY9-126" fmla="*/ 492722 h 493591"/>
              <a:gd name="connsiteX10-127" fmla="*/ 275338 w 560550"/>
              <a:gd name="connsiteY10-128" fmla="*/ 480778 h 493591"/>
              <a:gd name="connsiteX11-129" fmla="*/ 275975 w 560550"/>
              <a:gd name="connsiteY11-130" fmla="*/ 480403 h 493591"/>
              <a:gd name="connsiteX12-131" fmla="*/ 266629 w 560550"/>
              <a:gd name="connsiteY12-132" fmla="*/ 479903 h 493591"/>
              <a:gd name="connsiteX13-133" fmla="*/ 40497 w 560550"/>
              <a:gd name="connsiteY13-134" fmla="*/ 492105 h 493591"/>
              <a:gd name="connsiteX14-135" fmla="*/ 32832 w 560550"/>
              <a:gd name="connsiteY14-136" fmla="*/ 492314 h 493591"/>
              <a:gd name="connsiteX15-137" fmla="*/ 3210 w 560550"/>
              <a:gd name="connsiteY15-138" fmla="*/ 479408 h 493591"/>
              <a:gd name="connsiteX16-139" fmla="*/ 2740 w 560550"/>
              <a:gd name="connsiteY16-140" fmla="*/ 478849 h 493591"/>
              <a:gd name="connsiteX17-141" fmla="*/ 6844 w 560550"/>
              <a:gd name="connsiteY17-142" fmla="*/ 447301 h 493591"/>
              <a:gd name="connsiteX18-143" fmla="*/ 23102 w 560550"/>
              <a:gd name="connsiteY18-144" fmla="*/ 420834 h 493591"/>
              <a:gd name="connsiteX19-145" fmla="*/ 144121 w 560550"/>
              <a:gd name="connsiteY19-146" fmla="*/ 235111 h 493591"/>
              <a:gd name="connsiteX20-147" fmla="*/ 144127 w 560550"/>
              <a:gd name="connsiteY20-148" fmla="*/ 235851 h 493591"/>
              <a:gd name="connsiteX21-149" fmla="*/ 149231 w 560550"/>
              <a:gd name="connsiteY21-150" fmla="*/ 228009 h 493591"/>
              <a:gd name="connsiteX22-151" fmla="*/ 251731 w 560550"/>
              <a:gd name="connsiteY22-152" fmla="*/ 26070 h 493591"/>
              <a:gd name="connsiteX23-153" fmla="*/ 255383 w 560550"/>
              <a:gd name="connsiteY23-154" fmla="*/ 19328 h 493591"/>
              <a:gd name="connsiteX24-155" fmla="*/ 281371 w 560550"/>
              <a:gd name="connsiteY24-156" fmla="*/ 127 h 493591"/>
              <a:gd name="connsiteX25-157" fmla="*/ 282090 w 560550"/>
              <a:gd name="connsiteY25-158" fmla="*/ 0 h 493591"/>
              <a:gd name="connsiteX0-159" fmla="*/ 282090 w 560550"/>
              <a:gd name="connsiteY0-160" fmla="*/ 0 h 493591"/>
              <a:gd name="connsiteX1-161" fmla="*/ 307359 w 560550"/>
              <a:gd name="connsiteY1-162" fmla="*/ 19328 h 493591"/>
              <a:gd name="connsiteX2-163" fmla="*/ 322151 w 560550"/>
              <a:gd name="connsiteY2-164" fmla="*/ 46641 h 493591"/>
              <a:gd name="connsiteX3-165" fmla="*/ 426075 w 560550"/>
              <a:gd name="connsiteY3-166" fmla="*/ 252279 h 493591"/>
              <a:gd name="connsiteX4-167" fmla="*/ 549713 w 560550"/>
              <a:gd name="connsiteY4-168" fmla="*/ 442022 h 493591"/>
              <a:gd name="connsiteX5-169" fmla="*/ 553726 w 560550"/>
              <a:gd name="connsiteY5-170" fmla="*/ 448555 h 493591"/>
              <a:gd name="connsiteX6-171" fmla="*/ 557360 w 560550"/>
              <a:gd name="connsiteY6-172" fmla="*/ 480662 h 493591"/>
              <a:gd name="connsiteX7-173" fmla="*/ 557111 w 560550"/>
              <a:gd name="connsiteY7-174" fmla="*/ 481348 h 493591"/>
              <a:gd name="connsiteX8-175" fmla="*/ 527738 w 560550"/>
              <a:gd name="connsiteY8-176" fmla="*/ 493568 h 493591"/>
              <a:gd name="connsiteX9-177" fmla="*/ 496688 w 560550"/>
              <a:gd name="connsiteY9-178" fmla="*/ 492722 h 493591"/>
              <a:gd name="connsiteX10-179" fmla="*/ 275338 w 560550"/>
              <a:gd name="connsiteY10-180" fmla="*/ 480778 h 493591"/>
              <a:gd name="connsiteX11-181" fmla="*/ 275975 w 560550"/>
              <a:gd name="connsiteY11-182" fmla="*/ 480403 h 493591"/>
              <a:gd name="connsiteX12-183" fmla="*/ 266629 w 560550"/>
              <a:gd name="connsiteY12-184" fmla="*/ 479903 h 493591"/>
              <a:gd name="connsiteX13-185" fmla="*/ 40497 w 560550"/>
              <a:gd name="connsiteY13-186" fmla="*/ 492105 h 493591"/>
              <a:gd name="connsiteX14-187" fmla="*/ 32832 w 560550"/>
              <a:gd name="connsiteY14-188" fmla="*/ 492314 h 493591"/>
              <a:gd name="connsiteX15-189" fmla="*/ 3210 w 560550"/>
              <a:gd name="connsiteY15-190" fmla="*/ 479408 h 493591"/>
              <a:gd name="connsiteX16-191" fmla="*/ 2740 w 560550"/>
              <a:gd name="connsiteY16-192" fmla="*/ 478849 h 493591"/>
              <a:gd name="connsiteX17-193" fmla="*/ 6844 w 560550"/>
              <a:gd name="connsiteY17-194" fmla="*/ 447301 h 493591"/>
              <a:gd name="connsiteX18-195" fmla="*/ 23102 w 560550"/>
              <a:gd name="connsiteY18-196" fmla="*/ 420834 h 493591"/>
              <a:gd name="connsiteX19-197" fmla="*/ 144121 w 560550"/>
              <a:gd name="connsiteY19-198" fmla="*/ 235111 h 493591"/>
              <a:gd name="connsiteX20-199" fmla="*/ 149231 w 560550"/>
              <a:gd name="connsiteY20-200" fmla="*/ 228009 h 493591"/>
              <a:gd name="connsiteX21-201" fmla="*/ 251731 w 560550"/>
              <a:gd name="connsiteY21-202" fmla="*/ 26070 h 493591"/>
              <a:gd name="connsiteX22-203" fmla="*/ 255383 w 560550"/>
              <a:gd name="connsiteY22-204" fmla="*/ 19328 h 493591"/>
              <a:gd name="connsiteX23-205" fmla="*/ 281371 w 560550"/>
              <a:gd name="connsiteY23-206" fmla="*/ 127 h 493591"/>
              <a:gd name="connsiteX24-207" fmla="*/ 282090 w 560550"/>
              <a:gd name="connsiteY24-208" fmla="*/ 0 h 493591"/>
              <a:gd name="connsiteX0-209" fmla="*/ 282090 w 560550"/>
              <a:gd name="connsiteY0-210" fmla="*/ 0 h 493591"/>
              <a:gd name="connsiteX1-211" fmla="*/ 307359 w 560550"/>
              <a:gd name="connsiteY1-212" fmla="*/ 19328 h 493591"/>
              <a:gd name="connsiteX2-213" fmla="*/ 322151 w 560550"/>
              <a:gd name="connsiteY2-214" fmla="*/ 46641 h 493591"/>
              <a:gd name="connsiteX3-215" fmla="*/ 426075 w 560550"/>
              <a:gd name="connsiteY3-216" fmla="*/ 252279 h 493591"/>
              <a:gd name="connsiteX4-217" fmla="*/ 549713 w 560550"/>
              <a:gd name="connsiteY4-218" fmla="*/ 442022 h 493591"/>
              <a:gd name="connsiteX5-219" fmla="*/ 553726 w 560550"/>
              <a:gd name="connsiteY5-220" fmla="*/ 448555 h 493591"/>
              <a:gd name="connsiteX6-221" fmla="*/ 557360 w 560550"/>
              <a:gd name="connsiteY6-222" fmla="*/ 480662 h 493591"/>
              <a:gd name="connsiteX7-223" fmla="*/ 557111 w 560550"/>
              <a:gd name="connsiteY7-224" fmla="*/ 481348 h 493591"/>
              <a:gd name="connsiteX8-225" fmla="*/ 527738 w 560550"/>
              <a:gd name="connsiteY8-226" fmla="*/ 493568 h 493591"/>
              <a:gd name="connsiteX9-227" fmla="*/ 496688 w 560550"/>
              <a:gd name="connsiteY9-228" fmla="*/ 492722 h 493591"/>
              <a:gd name="connsiteX10-229" fmla="*/ 275338 w 560550"/>
              <a:gd name="connsiteY10-230" fmla="*/ 480778 h 493591"/>
              <a:gd name="connsiteX11-231" fmla="*/ 275975 w 560550"/>
              <a:gd name="connsiteY11-232" fmla="*/ 480403 h 493591"/>
              <a:gd name="connsiteX12-233" fmla="*/ 266629 w 560550"/>
              <a:gd name="connsiteY12-234" fmla="*/ 479903 h 493591"/>
              <a:gd name="connsiteX13-235" fmla="*/ 40497 w 560550"/>
              <a:gd name="connsiteY13-236" fmla="*/ 492105 h 493591"/>
              <a:gd name="connsiteX14-237" fmla="*/ 32832 w 560550"/>
              <a:gd name="connsiteY14-238" fmla="*/ 492314 h 493591"/>
              <a:gd name="connsiteX15-239" fmla="*/ 3210 w 560550"/>
              <a:gd name="connsiteY15-240" fmla="*/ 479408 h 493591"/>
              <a:gd name="connsiteX16-241" fmla="*/ 2740 w 560550"/>
              <a:gd name="connsiteY16-242" fmla="*/ 478849 h 493591"/>
              <a:gd name="connsiteX17-243" fmla="*/ 6844 w 560550"/>
              <a:gd name="connsiteY17-244" fmla="*/ 447301 h 493591"/>
              <a:gd name="connsiteX18-245" fmla="*/ 23102 w 560550"/>
              <a:gd name="connsiteY18-246" fmla="*/ 420834 h 493591"/>
              <a:gd name="connsiteX19-247" fmla="*/ 149231 w 560550"/>
              <a:gd name="connsiteY19-248" fmla="*/ 228009 h 493591"/>
              <a:gd name="connsiteX20-249" fmla="*/ 251731 w 560550"/>
              <a:gd name="connsiteY20-250" fmla="*/ 26070 h 493591"/>
              <a:gd name="connsiteX21-251" fmla="*/ 255383 w 560550"/>
              <a:gd name="connsiteY21-252" fmla="*/ 19328 h 493591"/>
              <a:gd name="connsiteX22-253" fmla="*/ 281371 w 560550"/>
              <a:gd name="connsiteY22-254" fmla="*/ 127 h 493591"/>
              <a:gd name="connsiteX23-255" fmla="*/ 282090 w 560550"/>
              <a:gd name="connsiteY23-256" fmla="*/ 0 h 493591"/>
              <a:gd name="connsiteX0-257" fmla="*/ 282090 w 560550"/>
              <a:gd name="connsiteY0-258" fmla="*/ 0 h 493591"/>
              <a:gd name="connsiteX1-259" fmla="*/ 307359 w 560550"/>
              <a:gd name="connsiteY1-260" fmla="*/ 19328 h 493591"/>
              <a:gd name="connsiteX2-261" fmla="*/ 322151 w 560550"/>
              <a:gd name="connsiteY2-262" fmla="*/ 46641 h 493591"/>
              <a:gd name="connsiteX3-263" fmla="*/ 426075 w 560550"/>
              <a:gd name="connsiteY3-264" fmla="*/ 252279 h 493591"/>
              <a:gd name="connsiteX4-265" fmla="*/ 549713 w 560550"/>
              <a:gd name="connsiteY4-266" fmla="*/ 442022 h 493591"/>
              <a:gd name="connsiteX5-267" fmla="*/ 553726 w 560550"/>
              <a:gd name="connsiteY5-268" fmla="*/ 448555 h 493591"/>
              <a:gd name="connsiteX6-269" fmla="*/ 557360 w 560550"/>
              <a:gd name="connsiteY6-270" fmla="*/ 480662 h 493591"/>
              <a:gd name="connsiteX7-271" fmla="*/ 557111 w 560550"/>
              <a:gd name="connsiteY7-272" fmla="*/ 481348 h 493591"/>
              <a:gd name="connsiteX8-273" fmla="*/ 527738 w 560550"/>
              <a:gd name="connsiteY8-274" fmla="*/ 493568 h 493591"/>
              <a:gd name="connsiteX9-275" fmla="*/ 496688 w 560550"/>
              <a:gd name="connsiteY9-276" fmla="*/ 492722 h 493591"/>
              <a:gd name="connsiteX10-277" fmla="*/ 275338 w 560550"/>
              <a:gd name="connsiteY10-278" fmla="*/ 480778 h 493591"/>
              <a:gd name="connsiteX11-279" fmla="*/ 275975 w 560550"/>
              <a:gd name="connsiteY11-280" fmla="*/ 480403 h 493591"/>
              <a:gd name="connsiteX12-281" fmla="*/ 266629 w 560550"/>
              <a:gd name="connsiteY12-282" fmla="*/ 479903 h 493591"/>
              <a:gd name="connsiteX13-283" fmla="*/ 40497 w 560550"/>
              <a:gd name="connsiteY13-284" fmla="*/ 492105 h 493591"/>
              <a:gd name="connsiteX14-285" fmla="*/ 32832 w 560550"/>
              <a:gd name="connsiteY14-286" fmla="*/ 492314 h 493591"/>
              <a:gd name="connsiteX15-287" fmla="*/ 3210 w 560550"/>
              <a:gd name="connsiteY15-288" fmla="*/ 479408 h 493591"/>
              <a:gd name="connsiteX16-289" fmla="*/ 2740 w 560550"/>
              <a:gd name="connsiteY16-290" fmla="*/ 478849 h 493591"/>
              <a:gd name="connsiteX17-291" fmla="*/ 6844 w 560550"/>
              <a:gd name="connsiteY17-292" fmla="*/ 447301 h 493591"/>
              <a:gd name="connsiteX18-293" fmla="*/ 23102 w 560550"/>
              <a:gd name="connsiteY18-294" fmla="*/ 420834 h 493591"/>
              <a:gd name="connsiteX19-295" fmla="*/ 149231 w 560550"/>
              <a:gd name="connsiteY19-296" fmla="*/ 228009 h 493591"/>
              <a:gd name="connsiteX20-297" fmla="*/ 251731 w 560550"/>
              <a:gd name="connsiteY20-298" fmla="*/ 26070 h 493591"/>
              <a:gd name="connsiteX21-299" fmla="*/ 255383 w 560550"/>
              <a:gd name="connsiteY21-300" fmla="*/ 19328 h 493591"/>
              <a:gd name="connsiteX22-301" fmla="*/ 281371 w 560550"/>
              <a:gd name="connsiteY22-302" fmla="*/ 127 h 493591"/>
              <a:gd name="connsiteX23-303" fmla="*/ 282090 w 560550"/>
              <a:gd name="connsiteY23-304" fmla="*/ 0 h 493591"/>
              <a:gd name="connsiteX0-305" fmla="*/ 282090 w 560550"/>
              <a:gd name="connsiteY0-306" fmla="*/ 0 h 493591"/>
              <a:gd name="connsiteX1-307" fmla="*/ 307359 w 560550"/>
              <a:gd name="connsiteY1-308" fmla="*/ 19328 h 493591"/>
              <a:gd name="connsiteX2-309" fmla="*/ 322151 w 560550"/>
              <a:gd name="connsiteY2-310" fmla="*/ 46641 h 493591"/>
              <a:gd name="connsiteX3-311" fmla="*/ 426075 w 560550"/>
              <a:gd name="connsiteY3-312" fmla="*/ 252279 h 493591"/>
              <a:gd name="connsiteX4-313" fmla="*/ 549713 w 560550"/>
              <a:gd name="connsiteY4-314" fmla="*/ 442022 h 493591"/>
              <a:gd name="connsiteX5-315" fmla="*/ 553726 w 560550"/>
              <a:gd name="connsiteY5-316" fmla="*/ 448555 h 493591"/>
              <a:gd name="connsiteX6-317" fmla="*/ 557360 w 560550"/>
              <a:gd name="connsiteY6-318" fmla="*/ 480662 h 493591"/>
              <a:gd name="connsiteX7-319" fmla="*/ 557111 w 560550"/>
              <a:gd name="connsiteY7-320" fmla="*/ 481348 h 493591"/>
              <a:gd name="connsiteX8-321" fmla="*/ 527738 w 560550"/>
              <a:gd name="connsiteY8-322" fmla="*/ 493568 h 493591"/>
              <a:gd name="connsiteX9-323" fmla="*/ 496688 w 560550"/>
              <a:gd name="connsiteY9-324" fmla="*/ 492722 h 493591"/>
              <a:gd name="connsiteX10-325" fmla="*/ 275338 w 560550"/>
              <a:gd name="connsiteY10-326" fmla="*/ 480778 h 493591"/>
              <a:gd name="connsiteX11-327" fmla="*/ 266629 w 560550"/>
              <a:gd name="connsiteY11-328" fmla="*/ 479903 h 493591"/>
              <a:gd name="connsiteX12-329" fmla="*/ 40497 w 560550"/>
              <a:gd name="connsiteY12-330" fmla="*/ 492105 h 493591"/>
              <a:gd name="connsiteX13-331" fmla="*/ 32832 w 560550"/>
              <a:gd name="connsiteY13-332" fmla="*/ 492314 h 493591"/>
              <a:gd name="connsiteX14-333" fmla="*/ 3210 w 560550"/>
              <a:gd name="connsiteY14-334" fmla="*/ 479408 h 493591"/>
              <a:gd name="connsiteX15-335" fmla="*/ 2740 w 560550"/>
              <a:gd name="connsiteY15-336" fmla="*/ 478849 h 493591"/>
              <a:gd name="connsiteX16-337" fmla="*/ 6844 w 560550"/>
              <a:gd name="connsiteY16-338" fmla="*/ 447301 h 493591"/>
              <a:gd name="connsiteX17-339" fmla="*/ 23102 w 560550"/>
              <a:gd name="connsiteY17-340" fmla="*/ 420834 h 493591"/>
              <a:gd name="connsiteX18-341" fmla="*/ 149231 w 560550"/>
              <a:gd name="connsiteY18-342" fmla="*/ 228009 h 493591"/>
              <a:gd name="connsiteX19-343" fmla="*/ 251731 w 560550"/>
              <a:gd name="connsiteY19-344" fmla="*/ 26070 h 493591"/>
              <a:gd name="connsiteX20-345" fmla="*/ 255383 w 560550"/>
              <a:gd name="connsiteY20-346" fmla="*/ 19328 h 493591"/>
              <a:gd name="connsiteX21-347" fmla="*/ 281371 w 560550"/>
              <a:gd name="connsiteY21-348" fmla="*/ 127 h 493591"/>
              <a:gd name="connsiteX22-349" fmla="*/ 282090 w 560550"/>
              <a:gd name="connsiteY22-350" fmla="*/ 0 h 493591"/>
              <a:gd name="connsiteX0-351" fmla="*/ 282090 w 560550"/>
              <a:gd name="connsiteY0-352" fmla="*/ 0 h 493591"/>
              <a:gd name="connsiteX1-353" fmla="*/ 307359 w 560550"/>
              <a:gd name="connsiteY1-354" fmla="*/ 19328 h 493591"/>
              <a:gd name="connsiteX2-355" fmla="*/ 322151 w 560550"/>
              <a:gd name="connsiteY2-356" fmla="*/ 46641 h 493591"/>
              <a:gd name="connsiteX3-357" fmla="*/ 426075 w 560550"/>
              <a:gd name="connsiteY3-358" fmla="*/ 252279 h 493591"/>
              <a:gd name="connsiteX4-359" fmla="*/ 549713 w 560550"/>
              <a:gd name="connsiteY4-360" fmla="*/ 442022 h 493591"/>
              <a:gd name="connsiteX5-361" fmla="*/ 553726 w 560550"/>
              <a:gd name="connsiteY5-362" fmla="*/ 448555 h 493591"/>
              <a:gd name="connsiteX6-363" fmla="*/ 557360 w 560550"/>
              <a:gd name="connsiteY6-364" fmla="*/ 480662 h 493591"/>
              <a:gd name="connsiteX7-365" fmla="*/ 557111 w 560550"/>
              <a:gd name="connsiteY7-366" fmla="*/ 481348 h 493591"/>
              <a:gd name="connsiteX8-367" fmla="*/ 527738 w 560550"/>
              <a:gd name="connsiteY8-368" fmla="*/ 493568 h 493591"/>
              <a:gd name="connsiteX9-369" fmla="*/ 496688 w 560550"/>
              <a:gd name="connsiteY9-370" fmla="*/ 492722 h 493591"/>
              <a:gd name="connsiteX10-371" fmla="*/ 266629 w 560550"/>
              <a:gd name="connsiteY10-372" fmla="*/ 479903 h 493591"/>
              <a:gd name="connsiteX11-373" fmla="*/ 40497 w 560550"/>
              <a:gd name="connsiteY11-374" fmla="*/ 492105 h 493591"/>
              <a:gd name="connsiteX12-375" fmla="*/ 32832 w 560550"/>
              <a:gd name="connsiteY12-376" fmla="*/ 492314 h 493591"/>
              <a:gd name="connsiteX13-377" fmla="*/ 3210 w 560550"/>
              <a:gd name="connsiteY13-378" fmla="*/ 479408 h 493591"/>
              <a:gd name="connsiteX14-379" fmla="*/ 2740 w 560550"/>
              <a:gd name="connsiteY14-380" fmla="*/ 478849 h 493591"/>
              <a:gd name="connsiteX15-381" fmla="*/ 6844 w 560550"/>
              <a:gd name="connsiteY15-382" fmla="*/ 447301 h 493591"/>
              <a:gd name="connsiteX16-383" fmla="*/ 23102 w 560550"/>
              <a:gd name="connsiteY16-384" fmla="*/ 420834 h 493591"/>
              <a:gd name="connsiteX17-385" fmla="*/ 149231 w 560550"/>
              <a:gd name="connsiteY17-386" fmla="*/ 228009 h 493591"/>
              <a:gd name="connsiteX18-387" fmla="*/ 251731 w 560550"/>
              <a:gd name="connsiteY18-388" fmla="*/ 26070 h 493591"/>
              <a:gd name="connsiteX19-389" fmla="*/ 255383 w 560550"/>
              <a:gd name="connsiteY19-390" fmla="*/ 19328 h 493591"/>
              <a:gd name="connsiteX20-391" fmla="*/ 281371 w 560550"/>
              <a:gd name="connsiteY20-392" fmla="*/ 127 h 493591"/>
              <a:gd name="connsiteX21-393" fmla="*/ 282090 w 560550"/>
              <a:gd name="connsiteY21-394" fmla="*/ 0 h 493591"/>
              <a:gd name="connsiteX0-395" fmla="*/ 282090 w 560550"/>
              <a:gd name="connsiteY0-396" fmla="*/ 0 h 493591"/>
              <a:gd name="connsiteX1-397" fmla="*/ 307359 w 560550"/>
              <a:gd name="connsiteY1-398" fmla="*/ 19328 h 493591"/>
              <a:gd name="connsiteX2-399" fmla="*/ 322151 w 560550"/>
              <a:gd name="connsiteY2-400" fmla="*/ 46641 h 493591"/>
              <a:gd name="connsiteX3-401" fmla="*/ 426075 w 560550"/>
              <a:gd name="connsiteY3-402" fmla="*/ 252279 h 493591"/>
              <a:gd name="connsiteX4-403" fmla="*/ 549713 w 560550"/>
              <a:gd name="connsiteY4-404" fmla="*/ 442022 h 493591"/>
              <a:gd name="connsiteX5-405" fmla="*/ 553726 w 560550"/>
              <a:gd name="connsiteY5-406" fmla="*/ 448555 h 493591"/>
              <a:gd name="connsiteX6-407" fmla="*/ 557360 w 560550"/>
              <a:gd name="connsiteY6-408" fmla="*/ 480662 h 493591"/>
              <a:gd name="connsiteX7-409" fmla="*/ 557111 w 560550"/>
              <a:gd name="connsiteY7-410" fmla="*/ 481348 h 493591"/>
              <a:gd name="connsiteX8-411" fmla="*/ 527738 w 560550"/>
              <a:gd name="connsiteY8-412" fmla="*/ 493568 h 493591"/>
              <a:gd name="connsiteX9-413" fmla="*/ 496688 w 560550"/>
              <a:gd name="connsiteY9-414" fmla="*/ 492722 h 493591"/>
              <a:gd name="connsiteX10-415" fmla="*/ 266629 w 560550"/>
              <a:gd name="connsiteY10-416" fmla="*/ 479903 h 493591"/>
              <a:gd name="connsiteX11-417" fmla="*/ 40497 w 560550"/>
              <a:gd name="connsiteY11-418" fmla="*/ 492105 h 493591"/>
              <a:gd name="connsiteX12-419" fmla="*/ 32832 w 560550"/>
              <a:gd name="connsiteY12-420" fmla="*/ 492314 h 493591"/>
              <a:gd name="connsiteX13-421" fmla="*/ 3210 w 560550"/>
              <a:gd name="connsiteY13-422" fmla="*/ 479408 h 493591"/>
              <a:gd name="connsiteX14-423" fmla="*/ 2740 w 560550"/>
              <a:gd name="connsiteY14-424" fmla="*/ 478849 h 493591"/>
              <a:gd name="connsiteX15-425" fmla="*/ 6844 w 560550"/>
              <a:gd name="connsiteY15-426" fmla="*/ 447301 h 493591"/>
              <a:gd name="connsiteX16-427" fmla="*/ 23102 w 560550"/>
              <a:gd name="connsiteY16-428" fmla="*/ 420834 h 493591"/>
              <a:gd name="connsiteX17-429" fmla="*/ 149231 w 560550"/>
              <a:gd name="connsiteY17-430" fmla="*/ 228009 h 493591"/>
              <a:gd name="connsiteX18-431" fmla="*/ 251731 w 560550"/>
              <a:gd name="connsiteY18-432" fmla="*/ 26070 h 493591"/>
              <a:gd name="connsiteX19-433" fmla="*/ 255383 w 560550"/>
              <a:gd name="connsiteY19-434" fmla="*/ 19328 h 493591"/>
              <a:gd name="connsiteX20-435" fmla="*/ 281371 w 560550"/>
              <a:gd name="connsiteY20-436" fmla="*/ 127 h 493591"/>
              <a:gd name="connsiteX21-437" fmla="*/ 282090 w 560550"/>
              <a:gd name="connsiteY21-438" fmla="*/ 0 h 493591"/>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 ang="0">
                <a:pos x="connsiteX9-19" y="connsiteY9-20"/>
              </a:cxn>
              <a:cxn ang="0">
                <a:pos x="connsiteX10-21" y="connsiteY10-22"/>
              </a:cxn>
              <a:cxn ang="0">
                <a:pos x="connsiteX11-23" y="connsiteY11-24"/>
              </a:cxn>
              <a:cxn ang="0">
                <a:pos x="connsiteX12-25" y="connsiteY12-26"/>
              </a:cxn>
              <a:cxn ang="0">
                <a:pos x="connsiteX13-27" y="connsiteY13-28"/>
              </a:cxn>
              <a:cxn ang="0">
                <a:pos x="connsiteX14-29" y="connsiteY14-30"/>
              </a:cxn>
              <a:cxn ang="0">
                <a:pos x="connsiteX15-31" y="connsiteY15-32"/>
              </a:cxn>
              <a:cxn ang="0">
                <a:pos x="connsiteX16-33" y="connsiteY16-34"/>
              </a:cxn>
              <a:cxn ang="0">
                <a:pos x="connsiteX17-35" y="connsiteY17-36"/>
              </a:cxn>
              <a:cxn ang="0">
                <a:pos x="connsiteX18-37" y="connsiteY18-38"/>
              </a:cxn>
              <a:cxn ang="0">
                <a:pos x="connsiteX19-39" y="connsiteY19-40"/>
              </a:cxn>
              <a:cxn ang="0">
                <a:pos x="connsiteX20-41" y="connsiteY20-42"/>
              </a:cxn>
              <a:cxn ang="0">
                <a:pos x="connsiteX21-43" y="connsiteY21-44"/>
              </a:cxn>
            </a:cxnLst>
            <a:rect l="l" t="t" r="r" b="b"/>
            <a:pathLst>
              <a:path w="560550" h="493591">
                <a:moveTo>
                  <a:pt x="282090" y="0"/>
                </a:moveTo>
                <a:cubicBezTo>
                  <a:pt x="291235" y="0"/>
                  <a:pt x="300381" y="6443"/>
                  <a:pt x="307359" y="19328"/>
                </a:cubicBezTo>
                <a:lnTo>
                  <a:pt x="322151" y="46641"/>
                </a:lnTo>
                <a:cubicBezTo>
                  <a:pt x="341937" y="85466"/>
                  <a:pt x="388148" y="186382"/>
                  <a:pt x="426075" y="252279"/>
                </a:cubicBezTo>
                <a:cubicBezTo>
                  <a:pt x="464002" y="318176"/>
                  <a:pt x="528438" y="409309"/>
                  <a:pt x="549713" y="442022"/>
                </a:cubicBezTo>
                <a:lnTo>
                  <a:pt x="553726" y="448555"/>
                </a:lnTo>
                <a:cubicBezTo>
                  <a:pt x="561598" y="461368"/>
                  <a:pt x="562451" y="472766"/>
                  <a:pt x="557360" y="480662"/>
                </a:cubicBezTo>
                <a:cubicBezTo>
                  <a:pt x="557347" y="480929"/>
                  <a:pt x="557231" y="481140"/>
                  <a:pt x="557111" y="481348"/>
                </a:cubicBezTo>
                <a:cubicBezTo>
                  <a:pt x="552538" y="489268"/>
                  <a:pt x="542386" y="493968"/>
                  <a:pt x="527738" y="493568"/>
                </a:cubicBezTo>
                <a:lnTo>
                  <a:pt x="496688" y="492722"/>
                </a:lnTo>
                <a:cubicBezTo>
                  <a:pt x="453170" y="490445"/>
                  <a:pt x="342661" y="480006"/>
                  <a:pt x="266629" y="479903"/>
                </a:cubicBezTo>
                <a:cubicBezTo>
                  <a:pt x="190597" y="479800"/>
                  <a:pt x="79463" y="490037"/>
                  <a:pt x="40497" y="492105"/>
                </a:cubicBezTo>
                <a:lnTo>
                  <a:pt x="32832" y="492314"/>
                </a:lnTo>
                <a:cubicBezTo>
                  <a:pt x="17800" y="492724"/>
                  <a:pt x="7502" y="487764"/>
                  <a:pt x="3210" y="479408"/>
                </a:cubicBezTo>
                <a:cubicBezTo>
                  <a:pt x="2985" y="479262"/>
                  <a:pt x="2860" y="479056"/>
                  <a:pt x="2740" y="478849"/>
                </a:cubicBezTo>
                <a:cubicBezTo>
                  <a:pt x="-1833" y="470928"/>
                  <a:pt x="-826" y="459787"/>
                  <a:pt x="6844" y="447301"/>
                </a:cubicBezTo>
                <a:lnTo>
                  <a:pt x="23102" y="420834"/>
                </a:lnTo>
                <a:cubicBezTo>
                  <a:pt x="46833" y="384285"/>
                  <a:pt x="111126" y="293803"/>
                  <a:pt x="149231" y="228009"/>
                </a:cubicBezTo>
                <a:cubicBezTo>
                  <a:pt x="187336" y="162215"/>
                  <a:pt x="234039" y="60850"/>
                  <a:pt x="251731" y="26070"/>
                </a:cubicBezTo>
                <a:lnTo>
                  <a:pt x="255383" y="19328"/>
                </a:lnTo>
                <a:cubicBezTo>
                  <a:pt x="262543" y="6104"/>
                  <a:pt x="271988" y="-334"/>
                  <a:pt x="281371" y="127"/>
                </a:cubicBezTo>
                <a:cubicBezTo>
                  <a:pt x="281609" y="5"/>
                  <a:pt x="281850" y="0"/>
                  <a:pt x="282090"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buFontTx/>
              <a:buNone/>
              <a:defRPr/>
            </a:pPr>
            <a:endParaRPr lang="zh-CN" altLang="en-US" noProof="1">
              <a:solidFill>
                <a:srgbClr val="FFFFFF"/>
              </a:solidFill>
              <a:cs typeface="Arial" panose="02080604020202020204" pitchFamily="34" charset="0"/>
            </a:endParaRPr>
          </a:p>
        </p:txBody>
      </p:sp>
      <p:sp>
        <p:nvSpPr>
          <p:cNvPr id="13" name="KSO_Shape"/>
          <p:cNvSpPr/>
          <p:nvPr/>
        </p:nvSpPr>
        <p:spPr>
          <a:xfrm rot="2175228">
            <a:off x="3209925" y="2478088"/>
            <a:ext cx="193675" cy="171450"/>
          </a:xfrm>
          <a:custGeom>
            <a:avLst/>
            <a:gdLst>
              <a:gd name="connsiteX0" fmla="*/ 282090 w 560550"/>
              <a:gd name="connsiteY0" fmla="*/ 0 h 493591"/>
              <a:gd name="connsiteX1" fmla="*/ 307359 w 560550"/>
              <a:gd name="connsiteY1" fmla="*/ 19328 h 493591"/>
              <a:gd name="connsiteX2" fmla="*/ 322151 w 560550"/>
              <a:gd name="connsiteY2" fmla="*/ 46641 h 493591"/>
              <a:gd name="connsiteX3" fmla="*/ 422483 w 560550"/>
              <a:gd name="connsiteY3" fmla="*/ 244308 h 493591"/>
              <a:gd name="connsiteX4" fmla="*/ 421839 w 560550"/>
              <a:gd name="connsiteY4" fmla="*/ 243943 h 493591"/>
              <a:gd name="connsiteX5" fmla="*/ 426075 w 560550"/>
              <a:gd name="connsiteY5" fmla="*/ 252279 h 493591"/>
              <a:gd name="connsiteX6" fmla="*/ 549713 w 560550"/>
              <a:gd name="connsiteY6" fmla="*/ 442022 h 493591"/>
              <a:gd name="connsiteX7" fmla="*/ 553726 w 560550"/>
              <a:gd name="connsiteY7" fmla="*/ 448555 h 493591"/>
              <a:gd name="connsiteX8" fmla="*/ 557360 w 560550"/>
              <a:gd name="connsiteY8" fmla="*/ 480662 h 493591"/>
              <a:gd name="connsiteX9" fmla="*/ 557111 w 560550"/>
              <a:gd name="connsiteY9" fmla="*/ 481348 h 493591"/>
              <a:gd name="connsiteX10" fmla="*/ 527738 w 560550"/>
              <a:gd name="connsiteY10" fmla="*/ 493568 h 493591"/>
              <a:gd name="connsiteX11" fmla="*/ 496688 w 560550"/>
              <a:gd name="connsiteY11" fmla="*/ 492722 h 493591"/>
              <a:gd name="connsiteX12" fmla="*/ 275338 w 560550"/>
              <a:gd name="connsiteY12" fmla="*/ 480778 h 493591"/>
              <a:gd name="connsiteX13" fmla="*/ 275975 w 560550"/>
              <a:gd name="connsiteY13" fmla="*/ 480403 h 493591"/>
              <a:gd name="connsiteX14" fmla="*/ 266629 w 560550"/>
              <a:gd name="connsiteY14" fmla="*/ 479903 h 493591"/>
              <a:gd name="connsiteX15" fmla="*/ 40497 w 560550"/>
              <a:gd name="connsiteY15" fmla="*/ 492105 h 493591"/>
              <a:gd name="connsiteX16" fmla="*/ 32832 w 560550"/>
              <a:gd name="connsiteY16" fmla="*/ 492314 h 493591"/>
              <a:gd name="connsiteX17" fmla="*/ 3210 w 560550"/>
              <a:gd name="connsiteY17" fmla="*/ 479408 h 493591"/>
              <a:gd name="connsiteX18" fmla="*/ 2740 w 560550"/>
              <a:gd name="connsiteY18" fmla="*/ 478849 h 493591"/>
              <a:gd name="connsiteX19" fmla="*/ 6844 w 560550"/>
              <a:gd name="connsiteY19" fmla="*/ 447301 h 493591"/>
              <a:gd name="connsiteX20" fmla="*/ 23102 w 560550"/>
              <a:gd name="connsiteY20" fmla="*/ 420834 h 493591"/>
              <a:gd name="connsiteX21" fmla="*/ 144121 w 560550"/>
              <a:gd name="connsiteY21" fmla="*/ 235111 h 493591"/>
              <a:gd name="connsiteX22" fmla="*/ 144127 w 560550"/>
              <a:gd name="connsiteY22" fmla="*/ 235851 h 493591"/>
              <a:gd name="connsiteX23" fmla="*/ 149231 w 560550"/>
              <a:gd name="connsiteY23" fmla="*/ 228009 h 493591"/>
              <a:gd name="connsiteX24" fmla="*/ 251731 w 560550"/>
              <a:gd name="connsiteY24" fmla="*/ 26070 h 493591"/>
              <a:gd name="connsiteX25" fmla="*/ 255383 w 560550"/>
              <a:gd name="connsiteY25" fmla="*/ 19328 h 493591"/>
              <a:gd name="connsiteX26" fmla="*/ 281371 w 560550"/>
              <a:gd name="connsiteY26" fmla="*/ 127 h 493591"/>
              <a:gd name="connsiteX27" fmla="*/ 282090 w 560550"/>
              <a:gd name="connsiteY27" fmla="*/ 0 h 493591"/>
              <a:gd name="connsiteX0-1" fmla="*/ 282090 w 560550"/>
              <a:gd name="connsiteY0-2" fmla="*/ 0 h 493591"/>
              <a:gd name="connsiteX1-3" fmla="*/ 307359 w 560550"/>
              <a:gd name="connsiteY1-4" fmla="*/ 19328 h 493591"/>
              <a:gd name="connsiteX2-5" fmla="*/ 322151 w 560550"/>
              <a:gd name="connsiteY2-6" fmla="*/ 46641 h 493591"/>
              <a:gd name="connsiteX3-7" fmla="*/ 422483 w 560550"/>
              <a:gd name="connsiteY3-8" fmla="*/ 244308 h 493591"/>
              <a:gd name="connsiteX4-9" fmla="*/ 426075 w 560550"/>
              <a:gd name="connsiteY4-10" fmla="*/ 252279 h 493591"/>
              <a:gd name="connsiteX5-11" fmla="*/ 549713 w 560550"/>
              <a:gd name="connsiteY5-12" fmla="*/ 442022 h 493591"/>
              <a:gd name="connsiteX6-13" fmla="*/ 553726 w 560550"/>
              <a:gd name="connsiteY6-14" fmla="*/ 448555 h 493591"/>
              <a:gd name="connsiteX7-15" fmla="*/ 557360 w 560550"/>
              <a:gd name="connsiteY7-16" fmla="*/ 480662 h 493591"/>
              <a:gd name="connsiteX8-17" fmla="*/ 557111 w 560550"/>
              <a:gd name="connsiteY8-18" fmla="*/ 481348 h 493591"/>
              <a:gd name="connsiteX9-19" fmla="*/ 527738 w 560550"/>
              <a:gd name="connsiteY9-20" fmla="*/ 493568 h 493591"/>
              <a:gd name="connsiteX10-21" fmla="*/ 496688 w 560550"/>
              <a:gd name="connsiteY10-22" fmla="*/ 492722 h 493591"/>
              <a:gd name="connsiteX11-23" fmla="*/ 275338 w 560550"/>
              <a:gd name="connsiteY11-24" fmla="*/ 480778 h 493591"/>
              <a:gd name="connsiteX12-25" fmla="*/ 275975 w 560550"/>
              <a:gd name="connsiteY12-26" fmla="*/ 480403 h 493591"/>
              <a:gd name="connsiteX13-27" fmla="*/ 266629 w 560550"/>
              <a:gd name="connsiteY13-28" fmla="*/ 479903 h 493591"/>
              <a:gd name="connsiteX14-29" fmla="*/ 40497 w 560550"/>
              <a:gd name="connsiteY14-30" fmla="*/ 492105 h 493591"/>
              <a:gd name="connsiteX15-31" fmla="*/ 32832 w 560550"/>
              <a:gd name="connsiteY15-32" fmla="*/ 492314 h 493591"/>
              <a:gd name="connsiteX16-33" fmla="*/ 3210 w 560550"/>
              <a:gd name="connsiteY16-34" fmla="*/ 479408 h 493591"/>
              <a:gd name="connsiteX17-35" fmla="*/ 2740 w 560550"/>
              <a:gd name="connsiteY17-36" fmla="*/ 478849 h 493591"/>
              <a:gd name="connsiteX18-37" fmla="*/ 6844 w 560550"/>
              <a:gd name="connsiteY18-38" fmla="*/ 447301 h 493591"/>
              <a:gd name="connsiteX19-39" fmla="*/ 23102 w 560550"/>
              <a:gd name="connsiteY19-40" fmla="*/ 420834 h 493591"/>
              <a:gd name="connsiteX20-41" fmla="*/ 144121 w 560550"/>
              <a:gd name="connsiteY20-42" fmla="*/ 235111 h 493591"/>
              <a:gd name="connsiteX21-43" fmla="*/ 144127 w 560550"/>
              <a:gd name="connsiteY21-44" fmla="*/ 235851 h 493591"/>
              <a:gd name="connsiteX22-45" fmla="*/ 149231 w 560550"/>
              <a:gd name="connsiteY22-46" fmla="*/ 228009 h 493591"/>
              <a:gd name="connsiteX23-47" fmla="*/ 251731 w 560550"/>
              <a:gd name="connsiteY23-48" fmla="*/ 26070 h 493591"/>
              <a:gd name="connsiteX24-49" fmla="*/ 255383 w 560550"/>
              <a:gd name="connsiteY24-50" fmla="*/ 19328 h 493591"/>
              <a:gd name="connsiteX25-51" fmla="*/ 281371 w 560550"/>
              <a:gd name="connsiteY25-52" fmla="*/ 127 h 493591"/>
              <a:gd name="connsiteX26-53" fmla="*/ 282090 w 560550"/>
              <a:gd name="connsiteY26-54" fmla="*/ 0 h 493591"/>
              <a:gd name="connsiteX0-55" fmla="*/ 282090 w 560550"/>
              <a:gd name="connsiteY0-56" fmla="*/ 0 h 493591"/>
              <a:gd name="connsiteX1-57" fmla="*/ 307359 w 560550"/>
              <a:gd name="connsiteY1-58" fmla="*/ 19328 h 493591"/>
              <a:gd name="connsiteX2-59" fmla="*/ 322151 w 560550"/>
              <a:gd name="connsiteY2-60" fmla="*/ 46641 h 493591"/>
              <a:gd name="connsiteX3-61" fmla="*/ 426075 w 560550"/>
              <a:gd name="connsiteY3-62" fmla="*/ 252279 h 493591"/>
              <a:gd name="connsiteX4-63" fmla="*/ 549713 w 560550"/>
              <a:gd name="connsiteY4-64" fmla="*/ 442022 h 493591"/>
              <a:gd name="connsiteX5-65" fmla="*/ 553726 w 560550"/>
              <a:gd name="connsiteY5-66" fmla="*/ 448555 h 493591"/>
              <a:gd name="connsiteX6-67" fmla="*/ 557360 w 560550"/>
              <a:gd name="connsiteY6-68" fmla="*/ 480662 h 493591"/>
              <a:gd name="connsiteX7-69" fmla="*/ 557111 w 560550"/>
              <a:gd name="connsiteY7-70" fmla="*/ 481348 h 493591"/>
              <a:gd name="connsiteX8-71" fmla="*/ 527738 w 560550"/>
              <a:gd name="connsiteY8-72" fmla="*/ 493568 h 493591"/>
              <a:gd name="connsiteX9-73" fmla="*/ 496688 w 560550"/>
              <a:gd name="connsiteY9-74" fmla="*/ 492722 h 493591"/>
              <a:gd name="connsiteX10-75" fmla="*/ 275338 w 560550"/>
              <a:gd name="connsiteY10-76" fmla="*/ 480778 h 493591"/>
              <a:gd name="connsiteX11-77" fmla="*/ 275975 w 560550"/>
              <a:gd name="connsiteY11-78" fmla="*/ 480403 h 493591"/>
              <a:gd name="connsiteX12-79" fmla="*/ 266629 w 560550"/>
              <a:gd name="connsiteY12-80" fmla="*/ 479903 h 493591"/>
              <a:gd name="connsiteX13-81" fmla="*/ 40497 w 560550"/>
              <a:gd name="connsiteY13-82" fmla="*/ 492105 h 493591"/>
              <a:gd name="connsiteX14-83" fmla="*/ 32832 w 560550"/>
              <a:gd name="connsiteY14-84" fmla="*/ 492314 h 493591"/>
              <a:gd name="connsiteX15-85" fmla="*/ 3210 w 560550"/>
              <a:gd name="connsiteY15-86" fmla="*/ 479408 h 493591"/>
              <a:gd name="connsiteX16-87" fmla="*/ 2740 w 560550"/>
              <a:gd name="connsiteY16-88" fmla="*/ 478849 h 493591"/>
              <a:gd name="connsiteX17-89" fmla="*/ 6844 w 560550"/>
              <a:gd name="connsiteY17-90" fmla="*/ 447301 h 493591"/>
              <a:gd name="connsiteX18-91" fmla="*/ 23102 w 560550"/>
              <a:gd name="connsiteY18-92" fmla="*/ 420834 h 493591"/>
              <a:gd name="connsiteX19-93" fmla="*/ 144121 w 560550"/>
              <a:gd name="connsiteY19-94" fmla="*/ 235111 h 493591"/>
              <a:gd name="connsiteX20-95" fmla="*/ 144127 w 560550"/>
              <a:gd name="connsiteY20-96" fmla="*/ 235851 h 493591"/>
              <a:gd name="connsiteX21-97" fmla="*/ 149231 w 560550"/>
              <a:gd name="connsiteY21-98" fmla="*/ 228009 h 493591"/>
              <a:gd name="connsiteX22-99" fmla="*/ 251731 w 560550"/>
              <a:gd name="connsiteY22-100" fmla="*/ 26070 h 493591"/>
              <a:gd name="connsiteX23-101" fmla="*/ 255383 w 560550"/>
              <a:gd name="connsiteY23-102" fmla="*/ 19328 h 493591"/>
              <a:gd name="connsiteX24-103" fmla="*/ 281371 w 560550"/>
              <a:gd name="connsiteY24-104" fmla="*/ 127 h 493591"/>
              <a:gd name="connsiteX25-105" fmla="*/ 282090 w 560550"/>
              <a:gd name="connsiteY25-106" fmla="*/ 0 h 493591"/>
              <a:gd name="connsiteX0-107" fmla="*/ 282090 w 560550"/>
              <a:gd name="connsiteY0-108" fmla="*/ 0 h 493591"/>
              <a:gd name="connsiteX1-109" fmla="*/ 307359 w 560550"/>
              <a:gd name="connsiteY1-110" fmla="*/ 19328 h 493591"/>
              <a:gd name="connsiteX2-111" fmla="*/ 322151 w 560550"/>
              <a:gd name="connsiteY2-112" fmla="*/ 46641 h 493591"/>
              <a:gd name="connsiteX3-113" fmla="*/ 426075 w 560550"/>
              <a:gd name="connsiteY3-114" fmla="*/ 252279 h 493591"/>
              <a:gd name="connsiteX4-115" fmla="*/ 549713 w 560550"/>
              <a:gd name="connsiteY4-116" fmla="*/ 442022 h 493591"/>
              <a:gd name="connsiteX5-117" fmla="*/ 553726 w 560550"/>
              <a:gd name="connsiteY5-118" fmla="*/ 448555 h 493591"/>
              <a:gd name="connsiteX6-119" fmla="*/ 557360 w 560550"/>
              <a:gd name="connsiteY6-120" fmla="*/ 480662 h 493591"/>
              <a:gd name="connsiteX7-121" fmla="*/ 557111 w 560550"/>
              <a:gd name="connsiteY7-122" fmla="*/ 481348 h 493591"/>
              <a:gd name="connsiteX8-123" fmla="*/ 527738 w 560550"/>
              <a:gd name="connsiteY8-124" fmla="*/ 493568 h 493591"/>
              <a:gd name="connsiteX9-125" fmla="*/ 496688 w 560550"/>
              <a:gd name="connsiteY9-126" fmla="*/ 492722 h 493591"/>
              <a:gd name="connsiteX10-127" fmla="*/ 275338 w 560550"/>
              <a:gd name="connsiteY10-128" fmla="*/ 480778 h 493591"/>
              <a:gd name="connsiteX11-129" fmla="*/ 275975 w 560550"/>
              <a:gd name="connsiteY11-130" fmla="*/ 480403 h 493591"/>
              <a:gd name="connsiteX12-131" fmla="*/ 266629 w 560550"/>
              <a:gd name="connsiteY12-132" fmla="*/ 479903 h 493591"/>
              <a:gd name="connsiteX13-133" fmla="*/ 40497 w 560550"/>
              <a:gd name="connsiteY13-134" fmla="*/ 492105 h 493591"/>
              <a:gd name="connsiteX14-135" fmla="*/ 32832 w 560550"/>
              <a:gd name="connsiteY14-136" fmla="*/ 492314 h 493591"/>
              <a:gd name="connsiteX15-137" fmla="*/ 3210 w 560550"/>
              <a:gd name="connsiteY15-138" fmla="*/ 479408 h 493591"/>
              <a:gd name="connsiteX16-139" fmla="*/ 2740 w 560550"/>
              <a:gd name="connsiteY16-140" fmla="*/ 478849 h 493591"/>
              <a:gd name="connsiteX17-141" fmla="*/ 6844 w 560550"/>
              <a:gd name="connsiteY17-142" fmla="*/ 447301 h 493591"/>
              <a:gd name="connsiteX18-143" fmla="*/ 23102 w 560550"/>
              <a:gd name="connsiteY18-144" fmla="*/ 420834 h 493591"/>
              <a:gd name="connsiteX19-145" fmla="*/ 144121 w 560550"/>
              <a:gd name="connsiteY19-146" fmla="*/ 235111 h 493591"/>
              <a:gd name="connsiteX20-147" fmla="*/ 144127 w 560550"/>
              <a:gd name="connsiteY20-148" fmla="*/ 235851 h 493591"/>
              <a:gd name="connsiteX21-149" fmla="*/ 149231 w 560550"/>
              <a:gd name="connsiteY21-150" fmla="*/ 228009 h 493591"/>
              <a:gd name="connsiteX22-151" fmla="*/ 251731 w 560550"/>
              <a:gd name="connsiteY22-152" fmla="*/ 26070 h 493591"/>
              <a:gd name="connsiteX23-153" fmla="*/ 255383 w 560550"/>
              <a:gd name="connsiteY23-154" fmla="*/ 19328 h 493591"/>
              <a:gd name="connsiteX24-155" fmla="*/ 281371 w 560550"/>
              <a:gd name="connsiteY24-156" fmla="*/ 127 h 493591"/>
              <a:gd name="connsiteX25-157" fmla="*/ 282090 w 560550"/>
              <a:gd name="connsiteY25-158" fmla="*/ 0 h 493591"/>
              <a:gd name="connsiteX0-159" fmla="*/ 282090 w 560550"/>
              <a:gd name="connsiteY0-160" fmla="*/ 0 h 493591"/>
              <a:gd name="connsiteX1-161" fmla="*/ 307359 w 560550"/>
              <a:gd name="connsiteY1-162" fmla="*/ 19328 h 493591"/>
              <a:gd name="connsiteX2-163" fmla="*/ 322151 w 560550"/>
              <a:gd name="connsiteY2-164" fmla="*/ 46641 h 493591"/>
              <a:gd name="connsiteX3-165" fmla="*/ 426075 w 560550"/>
              <a:gd name="connsiteY3-166" fmla="*/ 252279 h 493591"/>
              <a:gd name="connsiteX4-167" fmla="*/ 549713 w 560550"/>
              <a:gd name="connsiteY4-168" fmla="*/ 442022 h 493591"/>
              <a:gd name="connsiteX5-169" fmla="*/ 553726 w 560550"/>
              <a:gd name="connsiteY5-170" fmla="*/ 448555 h 493591"/>
              <a:gd name="connsiteX6-171" fmla="*/ 557360 w 560550"/>
              <a:gd name="connsiteY6-172" fmla="*/ 480662 h 493591"/>
              <a:gd name="connsiteX7-173" fmla="*/ 557111 w 560550"/>
              <a:gd name="connsiteY7-174" fmla="*/ 481348 h 493591"/>
              <a:gd name="connsiteX8-175" fmla="*/ 527738 w 560550"/>
              <a:gd name="connsiteY8-176" fmla="*/ 493568 h 493591"/>
              <a:gd name="connsiteX9-177" fmla="*/ 496688 w 560550"/>
              <a:gd name="connsiteY9-178" fmla="*/ 492722 h 493591"/>
              <a:gd name="connsiteX10-179" fmla="*/ 275338 w 560550"/>
              <a:gd name="connsiteY10-180" fmla="*/ 480778 h 493591"/>
              <a:gd name="connsiteX11-181" fmla="*/ 275975 w 560550"/>
              <a:gd name="connsiteY11-182" fmla="*/ 480403 h 493591"/>
              <a:gd name="connsiteX12-183" fmla="*/ 266629 w 560550"/>
              <a:gd name="connsiteY12-184" fmla="*/ 479903 h 493591"/>
              <a:gd name="connsiteX13-185" fmla="*/ 40497 w 560550"/>
              <a:gd name="connsiteY13-186" fmla="*/ 492105 h 493591"/>
              <a:gd name="connsiteX14-187" fmla="*/ 32832 w 560550"/>
              <a:gd name="connsiteY14-188" fmla="*/ 492314 h 493591"/>
              <a:gd name="connsiteX15-189" fmla="*/ 3210 w 560550"/>
              <a:gd name="connsiteY15-190" fmla="*/ 479408 h 493591"/>
              <a:gd name="connsiteX16-191" fmla="*/ 2740 w 560550"/>
              <a:gd name="connsiteY16-192" fmla="*/ 478849 h 493591"/>
              <a:gd name="connsiteX17-193" fmla="*/ 6844 w 560550"/>
              <a:gd name="connsiteY17-194" fmla="*/ 447301 h 493591"/>
              <a:gd name="connsiteX18-195" fmla="*/ 23102 w 560550"/>
              <a:gd name="connsiteY18-196" fmla="*/ 420834 h 493591"/>
              <a:gd name="connsiteX19-197" fmla="*/ 144121 w 560550"/>
              <a:gd name="connsiteY19-198" fmla="*/ 235111 h 493591"/>
              <a:gd name="connsiteX20-199" fmla="*/ 149231 w 560550"/>
              <a:gd name="connsiteY20-200" fmla="*/ 228009 h 493591"/>
              <a:gd name="connsiteX21-201" fmla="*/ 251731 w 560550"/>
              <a:gd name="connsiteY21-202" fmla="*/ 26070 h 493591"/>
              <a:gd name="connsiteX22-203" fmla="*/ 255383 w 560550"/>
              <a:gd name="connsiteY22-204" fmla="*/ 19328 h 493591"/>
              <a:gd name="connsiteX23-205" fmla="*/ 281371 w 560550"/>
              <a:gd name="connsiteY23-206" fmla="*/ 127 h 493591"/>
              <a:gd name="connsiteX24-207" fmla="*/ 282090 w 560550"/>
              <a:gd name="connsiteY24-208" fmla="*/ 0 h 493591"/>
              <a:gd name="connsiteX0-209" fmla="*/ 282090 w 560550"/>
              <a:gd name="connsiteY0-210" fmla="*/ 0 h 493591"/>
              <a:gd name="connsiteX1-211" fmla="*/ 307359 w 560550"/>
              <a:gd name="connsiteY1-212" fmla="*/ 19328 h 493591"/>
              <a:gd name="connsiteX2-213" fmla="*/ 322151 w 560550"/>
              <a:gd name="connsiteY2-214" fmla="*/ 46641 h 493591"/>
              <a:gd name="connsiteX3-215" fmla="*/ 426075 w 560550"/>
              <a:gd name="connsiteY3-216" fmla="*/ 252279 h 493591"/>
              <a:gd name="connsiteX4-217" fmla="*/ 549713 w 560550"/>
              <a:gd name="connsiteY4-218" fmla="*/ 442022 h 493591"/>
              <a:gd name="connsiteX5-219" fmla="*/ 553726 w 560550"/>
              <a:gd name="connsiteY5-220" fmla="*/ 448555 h 493591"/>
              <a:gd name="connsiteX6-221" fmla="*/ 557360 w 560550"/>
              <a:gd name="connsiteY6-222" fmla="*/ 480662 h 493591"/>
              <a:gd name="connsiteX7-223" fmla="*/ 557111 w 560550"/>
              <a:gd name="connsiteY7-224" fmla="*/ 481348 h 493591"/>
              <a:gd name="connsiteX8-225" fmla="*/ 527738 w 560550"/>
              <a:gd name="connsiteY8-226" fmla="*/ 493568 h 493591"/>
              <a:gd name="connsiteX9-227" fmla="*/ 496688 w 560550"/>
              <a:gd name="connsiteY9-228" fmla="*/ 492722 h 493591"/>
              <a:gd name="connsiteX10-229" fmla="*/ 275338 w 560550"/>
              <a:gd name="connsiteY10-230" fmla="*/ 480778 h 493591"/>
              <a:gd name="connsiteX11-231" fmla="*/ 275975 w 560550"/>
              <a:gd name="connsiteY11-232" fmla="*/ 480403 h 493591"/>
              <a:gd name="connsiteX12-233" fmla="*/ 266629 w 560550"/>
              <a:gd name="connsiteY12-234" fmla="*/ 479903 h 493591"/>
              <a:gd name="connsiteX13-235" fmla="*/ 40497 w 560550"/>
              <a:gd name="connsiteY13-236" fmla="*/ 492105 h 493591"/>
              <a:gd name="connsiteX14-237" fmla="*/ 32832 w 560550"/>
              <a:gd name="connsiteY14-238" fmla="*/ 492314 h 493591"/>
              <a:gd name="connsiteX15-239" fmla="*/ 3210 w 560550"/>
              <a:gd name="connsiteY15-240" fmla="*/ 479408 h 493591"/>
              <a:gd name="connsiteX16-241" fmla="*/ 2740 w 560550"/>
              <a:gd name="connsiteY16-242" fmla="*/ 478849 h 493591"/>
              <a:gd name="connsiteX17-243" fmla="*/ 6844 w 560550"/>
              <a:gd name="connsiteY17-244" fmla="*/ 447301 h 493591"/>
              <a:gd name="connsiteX18-245" fmla="*/ 23102 w 560550"/>
              <a:gd name="connsiteY18-246" fmla="*/ 420834 h 493591"/>
              <a:gd name="connsiteX19-247" fmla="*/ 149231 w 560550"/>
              <a:gd name="connsiteY19-248" fmla="*/ 228009 h 493591"/>
              <a:gd name="connsiteX20-249" fmla="*/ 251731 w 560550"/>
              <a:gd name="connsiteY20-250" fmla="*/ 26070 h 493591"/>
              <a:gd name="connsiteX21-251" fmla="*/ 255383 w 560550"/>
              <a:gd name="connsiteY21-252" fmla="*/ 19328 h 493591"/>
              <a:gd name="connsiteX22-253" fmla="*/ 281371 w 560550"/>
              <a:gd name="connsiteY22-254" fmla="*/ 127 h 493591"/>
              <a:gd name="connsiteX23-255" fmla="*/ 282090 w 560550"/>
              <a:gd name="connsiteY23-256" fmla="*/ 0 h 493591"/>
              <a:gd name="connsiteX0-257" fmla="*/ 282090 w 560550"/>
              <a:gd name="connsiteY0-258" fmla="*/ 0 h 493591"/>
              <a:gd name="connsiteX1-259" fmla="*/ 307359 w 560550"/>
              <a:gd name="connsiteY1-260" fmla="*/ 19328 h 493591"/>
              <a:gd name="connsiteX2-261" fmla="*/ 322151 w 560550"/>
              <a:gd name="connsiteY2-262" fmla="*/ 46641 h 493591"/>
              <a:gd name="connsiteX3-263" fmla="*/ 426075 w 560550"/>
              <a:gd name="connsiteY3-264" fmla="*/ 252279 h 493591"/>
              <a:gd name="connsiteX4-265" fmla="*/ 549713 w 560550"/>
              <a:gd name="connsiteY4-266" fmla="*/ 442022 h 493591"/>
              <a:gd name="connsiteX5-267" fmla="*/ 553726 w 560550"/>
              <a:gd name="connsiteY5-268" fmla="*/ 448555 h 493591"/>
              <a:gd name="connsiteX6-269" fmla="*/ 557360 w 560550"/>
              <a:gd name="connsiteY6-270" fmla="*/ 480662 h 493591"/>
              <a:gd name="connsiteX7-271" fmla="*/ 557111 w 560550"/>
              <a:gd name="connsiteY7-272" fmla="*/ 481348 h 493591"/>
              <a:gd name="connsiteX8-273" fmla="*/ 527738 w 560550"/>
              <a:gd name="connsiteY8-274" fmla="*/ 493568 h 493591"/>
              <a:gd name="connsiteX9-275" fmla="*/ 496688 w 560550"/>
              <a:gd name="connsiteY9-276" fmla="*/ 492722 h 493591"/>
              <a:gd name="connsiteX10-277" fmla="*/ 275338 w 560550"/>
              <a:gd name="connsiteY10-278" fmla="*/ 480778 h 493591"/>
              <a:gd name="connsiteX11-279" fmla="*/ 275975 w 560550"/>
              <a:gd name="connsiteY11-280" fmla="*/ 480403 h 493591"/>
              <a:gd name="connsiteX12-281" fmla="*/ 266629 w 560550"/>
              <a:gd name="connsiteY12-282" fmla="*/ 479903 h 493591"/>
              <a:gd name="connsiteX13-283" fmla="*/ 40497 w 560550"/>
              <a:gd name="connsiteY13-284" fmla="*/ 492105 h 493591"/>
              <a:gd name="connsiteX14-285" fmla="*/ 32832 w 560550"/>
              <a:gd name="connsiteY14-286" fmla="*/ 492314 h 493591"/>
              <a:gd name="connsiteX15-287" fmla="*/ 3210 w 560550"/>
              <a:gd name="connsiteY15-288" fmla="*/ 479408 h 493591"/>
              <a:gd name="connsiteX16-289" fmla="*/ 2740 w 560550"/>
              <a:gd name="connsiteY16-290" fmla="*/ 478849 h 493591"/>
              <a:gd name="connsiteX17-291" fmla="*/ 6844 w 560550"/>
              <a:gd name="connsiteY17-292" fmla="*/ 447301 h 493591"/>
              <a:gd name="connsiteX18-293" fmla="*/ 23102 w 560550"/>
              <a:gd name="connsiteY18-294" fmla="*/ 420834 h 493591"/>
              <a:gd name="connsiteX19-295" fmla="*/ 149231 w 560550"/>
              <a:gd name="connsiteY19-296" fmla="*/ 228009 h 493591"/>
              <a:gd name="connsiteX20-297" fmla="*/ 251731 w 560550"/>
              <a:gd name="connsiteY20-298" fmla="*/ 26070 h 493591"/>
              <a:gd name="connsiteX21-299" fmla="*/ 255383 w 560550"/>
              <a:gd name="connsiteY21-300" fmla="*/ 19328 h 493591"/>
              <a:gd name="connsiteX22-301" fmla="*/ 281371 w 560550"/>
              <a:gd name="connsiteY22-302" fmla="*/ 127 h 493591"/>
              <a:gd name="connsiteX23-303" fmla="*/ 282090 w 560550"/>
              <a:gd name="connsiteY23-304" fmla="*/ 0 h 493591"/>
              <a:gd name="connsiteX0-305" fmla="*/ 282090 w 560550"/>
              <a:gd name="connsiteY0-306" fmla="*/ 0 h 493591"/>
              <a:gd name="connsiteX1-307" fmla="*/ 307359 w 560550"/>
              <a:gd name="connsiteY1-308" fmla="*/ 19328 h 493591"/>
              <a:gd name="connsiteX2-309" fmla="*/ 322151 w 560550"/>
              <a:gd name="connsiteY2-310" fmla="*/ 46641 h 493591"/>
              <a:gd name="connsiteX3-311" fmla="*/ 426075 w 560550"/>
              <a:gd name="connsiteY3-312" fmla="*/ 252279 h 493591"/>
              <a:gd name="connsiteX4-313" fmla="*/ 549713 w 560550"/>
              <a:gd name="connsiteY4-314" fmla="*/ 442022 h 493591"/>
              <a:gd name="connsiteX5-315" fmla="*/ 553726 w 560550"/>
              <a:gd name="connsiteY5-316" fmla="*/ 448555 h 493591"/>
              <a:gd name="connsiteX6-317" fmla="*/ 557360 w 560550"/>
              <a:gd name="connsiteY6-318" fmla="*/ 480662 h 493591"/>
              <a:gd name="connsiteX7-319" fmla="*/ 557111 w 560550"/>
              <a:gd name="connsiteY7-320" fmla="*/ 481348 h 493591"/>
              <a:gd name="connsiteX8-321" fmla="*/ 527738 w 560550"/>
              <a:gd name="connsiteY8-322" fmla="*/ 493568 h 493591"/>
              <a:gd name="connsiteX9-323" fmla="*/ 496688 w 560550"/>
              <a:gd name="connsiteY9-324" fmla="*/ 492722 h 493591"/>
              <a:gd name="connsiteX10-325" fmla="*/ 275338 w 560550"/>
              <a:gd name="connsiteY10-326" fmla="*/ 480778 h 493591"/>
              <a:gd name="connsiteX11-327" fmla="*/ 266629 w 560550"/>
              <a:gd name="connsiteY11-328" fmla="*/ 479903 h 493591"/>
              <a:gd name="connsiteX12-329" fmla="*/ 40497 w 560550"/>
              <a:gd name="connsiteY12-330" fmla="*/ 492105 h 493591"/>
              <a:gd name="connsiteX13-331" fmla="*/ 32832 w 560550"/>
              <a:gd name="connsiteY13-332" fmla="*/ 492314 h 493591"/>
              <a:gd name="connsiteX14-333" fmla="*/ 3210 w 560550"/>
              <a:gd name="connsiteY14-334" fmla="*/ 479408 h 493591"/>
              <a:gd name="connsiteX15-335" fmla="*/ 2740 w 560550"/>
              <a:gd name="connsiteY15-336" fmla="*/ 478849 h 493591"/>
              <a:gd name="connsiteX16-337" fmla="*/ 6844 w 560550"/>
              <a:gd name="connsiteY16-338" fmla="*/ 447301 h 493591"/>
              <a:gd name="connsiteX17-339" fmla="*/ 23102 w 560550"/>
              <a:gd name="connsiteY17-340" fmla="*/ 420834 h 493591"/>
              <a:gd name="connsiteX18-341" fmla="*/ 149231 w 560550"/>
              <a:gd name="connsiteY18-342" fmla="*/ 228009 h 493591"/>
              <a:gd name="connsiteX19-343" fmla="*/ 251731 w 560550"/>
              <a:gd name="connsiteY19-344" fmla="*/ 26070 h 493591"/>
              <a:gd name="connsiteX20-345" fmla="*/ 255383 w 560550"/>
              <a:gd name="connsiteY20-346" fmla="*/ 19328 h 493591"/>
              <a:gd name="connsiteX21-347" fmla="*/ 281371 w 560550"/>
              <a:gd name="connsiteY21-348" fmla="*/ 127 h 493591"/>
              <a:gd name="connsiteX22-349" fmla="*/ 282090 w 560550"/>
              <a:gd name="connsiteY22-350" fmla="*/ 0 h 493591"/>
              <a:gd name="connsiteX0-351" fmla="*/ 282090 w 560550"/>
              <a:gd name="connsiteY0-352" fmla="*/ 0 h 493591"/>
              <a:gd name="connsiteX1-353" fmla="*/ 307359 w 560550"/>
              <a:gd name="connsiteY1-354" fmla="*/ 19328 h 493591"/>
              <a:gd name="connsiteX2-355" fmla="*/ 322151 w 560550"/>
              <a:gd name="connsiteY2-356" fmla="*/ 46641 h 493591"/>
              <a:gd name="connsiteX3-357" fmla="*/ 426075 w 560550"/>
              <a:gd name="connsiteY3-358" fmla="*/ 252279 h 493591"/>
              <a:gd name="connsiteX4-359" fmla="*/ 549713 w 560550"/>
              <a:gd name="connsiteY4-360" fmla="*/ 442022 h 493591"/>
              <a:gd name="connsiteX5-361" fmla="*/ 553726 w 560550"/>
              <a:gd name="connsiteY5-362" fmla="*/ 448555 h 493591"/>
              <a:gd name="connsiteX6-363" fmla="*/ 557360 w 560550"/>
              <a:gd name="connsiteY6-364" fmla="*/ 480662 h 493591"/>
              <a:gd name="connsiteX7-365" fmla="*/ 557111 w 560550"/>
              <a:gd name="connsiteY7-366" fmla="*/ 481348 h 493591"/>
              <a:gd name="connsiteX8-367" fmla="*/ 527738 w 560550"/>
              <a:gd name="connsiteY8-368" fmla="*/ 493568 h 493591"/>
              <a:gd name="connsiteX9-369" fmla="*/ 496688 w 560550"/>
              <a:gd name="connsiteY9-370" fmla="*/ 492722 h 493591"/>
              <a:gd name="connsiteX10-371" fmla="*/ 266629 w 560550"/>
              <a:gd name="connsiteY10-372" fmla="*/ 479903 h 493591"/>
              <a:gd name="connsiteX11-373" fmla="*/ 40497 w 560550"/>
              <a:gd name="connsiteY11-374" fmla="*/ 492105 h 493591"/>
              <a:gd name="connsiteX12-375" fmla="*/ 32832 w 560550"/>
              <a:gd name="connsiteY12-376" fmla="*/ 492314 h 493591"/>
              <a:gd name="connsiteX13-377" fmla="*/ 3210 w 560550"/>
              <a:gd name="connsiteY13-378" fmla="*/ 479408 h 493591"/>
              <a:gd name="connsiteX14-379" fmla="*/ 2740 w 560550"/>
              <a:gd name="connsiteY14-380" fmla="*/ 478849 h 493591"/>
              <a:gd name="connsiteX15-381" fmla="*/ 6844 w 560550"/>
              <a:gd name="connsiteY15-382" fmla="*/ 447301 h 493591"/>
              <a:gd name="connsiteX16-383" fmla="*/ 23102 w 560550"/>
              <a:gd name="connsiteY16-384" fmla="*/ 420834 h 493591"/>
              <a:gd name="connsiteX17-385" fmla="*/ 149231 w 560550"/>
              <a:gd name="connsiteY17-386" fmla="*/ 228009 h 493591"/>
              <a:gd name="connsiteX18-387" fmla="*/ 251731 w 560550"/>
              <a:gd name="connsiteY18-388" fmla="*/ 26070 h 493591"/>
              <a:gd name="connsiteX19-389" fmla="*/ 255383 w 560550"/>
              <a:gd name="connsiteY19-390" fmla="*/ 19328 h 493591"/>
              <a:gd name="connsiteX20-391" fmla="*/ 281371 w 560550"/>
              <a:gd name="connsiteY20-392" fmla="*/ 127 h 493591"/>
              <a:gd name="connsiteX21-393" fmla="*/ 282090 w 560550"/>
              <a:gd name="connsiteY21-394" fmla="*/ 0 h 493591"/>
              <a:gd name="connsiteX0-395" fmla="*/ 282090 w 560550"/>
              <a:gd name="connsiteY0-396" fmla="*/ 0 h 493591"/>
              <a:gd name="connsiteX1-397" fmla="*/ 307359 w 560550"/>
              <a:gd name="connsiteY1-398" fmla="*/ 19328 h 493591"/>
              <a:gd name="connsiteX2-399" fmla="*/ 322151 w 560550"/>
              <a:gd name="connsiteY2-400" fmla="*/ 46641 h 493591"/>
              <a:gd name="connsiteX3-401" fmla="*/ 426075 w 560550"/>
              <a:gd name="connsiteY3-402" fmla="*/ 252279 h 493591"/>
              <a:gd name="connsiteX4-403" fmla="*/ 549713 w 560550"/>
              <a:gd name="connsiteY4-404" fmla="*/ 442022 h 493591"/>
              <a:gd name="connsiteX5-405" fmla="*/ 553726 w 560550"/>
              <a:gd name="connsiteY5-406" fmla="*/ 448555 h 493591"/>
              <a:gd name="connsiteX6-407" fmla="*/ 557360 w 560550"/>
              <a:gd name="connsiteY6-408" fmla="*/ 480662 h 493591"/>
              <a:gd name="connsiteX7-409" fmla="*/ 557111 w 560550"/>
              <a:gd name="connsiteY7-410" fmla="*/ 481348 h 493591"/>
              <a:gd name="connsiteX8-411" fmla="*/ 527738 w 560550"/>
              <a:gd name="connsiteY8-412" fmla="*/ 493568 h 493591"/>
              <a:gd name="connsiteX9-413" fmla="*/ 496688 w 560550"/>
              <a:gd name="connsiteY9-414" fmla="*/ 492722 h 493591"/>
              <a:gd name="connsiteX10-415" fmla="*/ 266629 w 560550"/>
              <a:gd name="connsiteY10-416" fmla="*/ 479903 h 493591"/>
              <a:gd name="connsiteX11-417" fmla="*/ 40497 w 560550"/>
              <a:gd name="connsiteY11-418" fmla="*/ 492105 h 493591"/>
              <a:gd name="connsiteX12-419" fmla="*/ 32832 w 560550"/>
              <a:gd name="connsiteY12-420" fmla="*/ 492314 h 493591"/>
              <a:gd name="connsiteX13-421" fmla="*/ 3210 w 560550"/>
              <a:gd name="connsiteY13-422" fmla="*/ 479408 h 493591"/>
              <a:gd name="connsiteX14-423" fmla="*/ 2740 w 560550"/>
              <a:gd name="connsiteY14-424" fmla="*/ 478849 h 493591"/>
              <a:gd name="connsiteX15-425" fmla="*/ 6844 w 560550"/>
              <a:gd name="connsiteY15-426" fmla="*/ 447301 h 493591"/>
              <a:gd name="connsiteX16-427" fmla="*/ 23102 w 560550"/>
              <a:gd name="connsiteY16-428" fmla="*/ 420834 h 493591"/>
              <a:gd name="connsiteX17-429" fmla="*/ 149231 w 560550"/>
              <a:gd name="connsiteY17-430" fmla="*/ 228009 h 493591"/>
              <a:gd name="connsiteX18-431" fmla="*/ 251731 w 560550"/>
              <a:gd name="connsiteY18-432" fmla="*/ 26070 h 493591"/>
              <a:gd name="connsiteX19-433" fmla="*/ 255383 w 560550"/>
              <a:gd name="connsiteY19-434" fmla="*/ 19328 h 493591"/>
              <a:gd name="connsiteX20-435" fmla="*/ 281371 w 560550"/>
              <a:gd name="connsiteY20-436" fmla="*/ 127 h 493591"/>
              <a:gd name="connsiteX21-437" fmla="*/ 282090 w 560550"/>
              <a:gd name="connsiteY21-438" fmla="*/ 0 h 493591"/>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 ang="0">
                <a:pos x="connsiteX9-19" y="connsiteY9-20"/>
              </a:cxn>
              <a:cxn ang="0">
                <a:pos x="connsiteX10-21" y="connsiteY10-22"/>
              </a:cxn>
              <a:cxn ang="0">
                <a:pos x="connsiteX11-23" y="connsiteY11-24"/>
              </a:cxn>
              <a:cxn ang="0">
                <a:pos x="connsiteX12-25" y="connsiteY12-26"/>
              </a:cxn>
              <a:cxn ang="0">
                <a:pos x="connsiteX13-27" y="connsiteY13-28"/>
              </a:cxn>
              <a:cxn ang="0">
                <a:pos x="connsiteX14-29" y="connsiteY14-30"/>
              </a:cxn>
              <a:cxn ang="0">
                <a:pos x="connsiteX15-31" y="connsiteY15-32"/>
              </a:cxn>
              <a:cxn ang="0">
                <a:pos x="connsiteX16-33" y="connsiteY16-34"/>
              </a:cxn>
              <a:cxn ang="0">
                <a:pos x="connsiteX17-35" y="connsiteY17-36"/>
              </a:cxn>
              <a:cxn ang="0">
                <a:pos x="connsiteX18-37" y="connsiteY18-38"/>
              </a:cxn>
              <a:cxn ang="0">
                <a:pos x="connsiteX19-39" y="connsiteY19-40"/>
              </a:cxn>
              <a:cxn ang="0">
                <a:pos x="connsiteX20-41" y="connsiteY20-42"/>
              </a:cxn>
              <a:cxn ang="0">
                <a:pos x="connsiteX21-43" y="connsiteY21-44"/>
              </a:cxn>
            </a:cxnLst>
            <a:rect l="l" t="t" r="r" b="b"/>
            <a:pathLst>
              <a:path w="560550" h="493591">
                <a:moveTo>
                  <a:pt x="282090" y="0"/>
                </a:moveTo>
                <a:cubicBezTo>
                  <a:pt x="291235" y="0"/>
                  <a:pt x="300381" y="6443"/>
                  <a:pt x="307359" y="19328"/>
                </a:cubicBezTo>
                <a:lnTo>
                  <a:pt x="322151" y="46641"/>
                </a:lnTo>
                <a:cubicBezTo>
                  <a:pt x="341937" y="85466"/>
                  <a:pt x="388148" y="186382"/>
                  <a:pt x="426075" y="252279"/>
                </a:cubicBezTo>
                <a:cubicBezTo>
                  <a:pt x="464002" y="318176"/>
                  <a:pt x="528438" y="409309"/>
                  <a:pt x="549713" y="442022"/>
                </a:cubicBezTo>
                <a:lnTo>
                  <a:pt x="553726" y="448555"/>
                </a:lnTo>
                <a:cubicBezTo>
                  <a:pt x="561598" y="461368"/>
                  <a:pt x="562451" y="472766"/>
                  <a:pt x="557360" y="480662"/>
                </a:cubicBezTo>
                <a:cubicBezTo>
                  <a:pt x="557347" y="480929"/>
                  <a:pt x="557231" y="481140"/>
                  <a:pt x="557111" y="481348"/>
                </a:cubicBezTo>
                <a:cubicBezTo>
                  <a:pt x="552538" y="489268"/>
                  <a:pt x="542386" y="493968"/>
                  <a:pt x="527738" y="493568"/>
                </a:cubicBezTo>
                <a:lnTo>
                  <a:pt x="496688" y="492722"/>
                </a:lnTo>
                <a:cubicBezTo>
                  <a:pt x="453170" y="490445"/>
                  <a:pt x="342661" y="480006"/>
                  <a:pt x="266629" y="479903"/>
                </a:cubicBezTo>
                <a:cubicBezTo>
                  <a:pt x="190597" y="479800"/>
                  <a:pt x="79463" y="490037"/>
                  <a:pt x="40497" y="492105"/>
                </a:cubicBezTo>
                <a:lnTo>
                  <a:pt x="32832" y="492314"/>
                </a:lnTo>
                <a:cubicBezTo>
                  <a:pt x="17800" y="492724"/>
                  <a:pt x="7502" y="487764"/>
                  <a:pt x="3210" y="479408"/>
                </a:cubicBezTo>
                <a:cubicBezTo>
                  <a:pt x="2985" y="479262"/>
                  <a:pt x="2860" y="479056"/>
                  <a:pt x="2740" y="478849"/>
                </a:cubicBezTo>
                <a:cubicBezTo>
                  <a:pt x="-1833" y="470928"/>
                  <a:pt x="-826" y="459787"/>
                  <a:pt x="6844" y="447301"/>
                </a:cubicBezTo>
                <a:lnTo>
                  <a:pt x="23102" y="420834"/>
                </a:lnTo>
                <a:cubicBezTo>
                  <a:pt x="46833" y="384285"/>
                  <a:pt x="111126" y="293803"/>
                  <a:pt x="149231" y="228009"/>
                </a:cubicBezTo>
                <a:cubicBezTo>
                  <a:pt x="187336" y="162215"/>
                  <a:pt x="234039" y="60850"/>
                  <a:pt x="251731" y="26070"/>
                </a:cubicBezTo>
                <a:lnTo>
                  <a:pt x="255383" y="19328"/>
                </a:lnTo>
                <a:cubicBezTo>
                  <a:pt x="262543" y="6104"/>
                  <a:pt x="271988" y="-334"/>
                  <a:pt x="281371" y="127"/>
                </a:cubicBezTo>
                <a:cubicBezTo>
                  <a:pt x="281609" y="5"/>
                  <a:pt x="281850" y="0"/>
                  <a:pt x="282090" y="0"/>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buFontTx/>
              <a:buNone/>
              <a:defRPr/>
            </a:pPr>
            <a:endParaRPr lang="zh-CN" altLang="en-US" noProof="1">
              <a:solidFill>
                <a:srgbClr val="FFFFFF"/>
              </a:solidFill>
              <a:cs typeface="Arial" panose="02080604020202020204" pitchFamily="34" charset="0"/>
            </a:endParaRPr>
          </a:p>
        </p:txBody>
      </p:sp>
      <p:sp>
        <p:nvSpPr>
          <p:cNvPr id="14" name="KSO_Shape"/>
          <p:cNvSpPr/>
          <p:nvPr/>
        </p:nvSpPr>
        <p:spPr>
          <a:xfrm rot="3075228">
            <a:off x="3363119" y="2640806"/>
            <a:ext cx="193675" cy="169863"/>
          </a:xfrm>
          <a:custGeom>
            <a:avLst/>
            <a:gdLst>
              <a:gd name="connsiteX0" fmla="*/ 282090 w 560550"/>
              <a:gd name="connsiteY0" fmla="*/ 0 h 493591"/>
              <a:gd name="connsiteX1" fmla="*/ 307359 w 560550"/>
              <a:gd name="connsiteY1" fmla="*/ 19328 h 493591"/>
              <a:gd name="connsiteX2" fmla="*/ 322151 w 560550"/>
              <a:gd name="connsiteY2" fmla="*/ 46641 h 493591"/>
              <a:gd name="connsiteX3" fmla="*/ 422483 w 560550"/>
              <a:gd name="connsiteY3" fmla="*/ 244308 h 493591"/>
              <a:gd name="connsiteX4" fmla="*/ 421839 w 560550"/>
              <a:gd name="connsiteY4" fmla="*/ 243943 h 493591"/>
              <a:gd name="connsiteX5" fmla="*/ 426075 w 560550"/>
              <a:gd name="connsiteY5" fmla="*/ 252279 h 493591"/>
              <a:gd name="connsiteX6" fmla="*/ 549713 w 560550"/>
              <a:gd name="connsiteY6" fmla="*/ 442022 h 493591"/>
              <a:gd name="connsiteX7" fmla="*/ 553726 w 560550"/>
              <a:gd name="connsiteY7" fmla="*/ 448555 h 493591"/>
              <a:gd name="connsiteX8" fmla="*/ 557360 w 560550"/>
              <a:gd name="connsiteY8" fmla="*/ 480662 h 493591"/>
              <a:gd name="connsiteX9" fmla="*/ 557111 w 560550"/>
              <a:gd name="connsiteY9" fmla="*/ 481348 h 493591"/>
              <a:gd name="connsiteX10" fmla="*/ 527738 w 560550"/>
              <a:gd name="connsiteY10" fmla="*/ 493568 h 493591"/>
              <a:gd name="connsiteX11" fmla="*/ 496688 w 560550"/>
              <a:gd name="connsiteY11" fmla="*/ 492722 h 493591"/>
              <a:gd name="connsiteX12" fmla="*/ 275338 w 560550"/>
              <a:gd name="connsiteY12" fmla="*/ 480778 h 493591"/>
              <a:gd name="connsiteX13" fmla="*/ 275975 w 560550"/>
              <a:gd name="connsiteY13" fmla="*/ 480403 h 493591"/>
              <a:gd name="connsiteX14" fmla="*/ 266629 w 560550"/>
              <a:gd name="connsiteY14" fmla="*/ 479903 h 493591"/>
              <a:gd name="connsiteX15" fmla="*/ 40497 w 560550"/>
              <a:gd name="connsiteY15" fmla="*/ 492105 h 493591"/>
              <a:gd name="connsiteX16" fmla="*/ 32832 w 560550"/>
              <a:gd name="connsiteY16" fmla="*/ 492314 h 493591"/>
              <a:gd name="connsiteX17" fmla="*/ 3210 w 560550"/>
              <a:gd name="connsiteY17" fmla="*/ 479408 h 493591"/>
              <a:gd name="connsiteX18" fmla="*/ 2740 w 560550"/>
              <a:gd name="connsiteY18" fmla="*/ 478849 h 493591"/>
              <a:gd name="connsiteX19" fmla="*/ 6844 w 560550"/>
              <a:gd name="connsiteY19" fmla="*/ 447301 h 493591"/>
              <a:gd name="connsiteX20" fmla="*/ 23102 w 560550"/>
              <a:gd name="connsiteY20" fmla="*/ 420834 h 493591"/>
              <a:gd name="connsiteX21" fmla="*/ 144121 w 560550"/>
              <a:gd name="connsiteY21" fmla="*/ 235111 h 493591"/>
              <a:gd name="connsiteX22" fmla="*/ 144127 w 560550"/>
              <a:gd name="connsiteY22" fmla="*/ 235851 h 493591"/>
              <a:gd name="connsiteX23" fmla="*/ 149231 w 560550"/>
              <a:gd name="connsiteY23" fmla="*/ 228009 h 493591"/>
              <a:gd name="connsiteX24" fmla="*/ 251731 w 560550"/>
              <a:gd name="connsiteY24" fmla="*/ 26070 h 493591"/>
              <a:gd name="connsiteX25" fmla="*/ 255383 w 560550"/>
              <a:gd name="connsiteY25" fmla="*/ 19328 h 493591"/>
              <a:gd name="connsiteX26" fmla="*/ 281371 w 560550"/>
              <a:gd name="connsiteY26" fmla="*/ 127 h 493591"/>
              <a:gd name="connsiteX27" fmla="*/ 282090 w 560550"/>
              <a:gd name="connsiteY27" fmla="*/ 0 h 493591"/>
              <a:gd name="connsiteX0-1" fmla="*/ 282090 w 560550"/>
              <a:gd name="connsiteY0-2" fmla="*/ 0 h 493591"/>
              <a:gd name="connsiteX1-3" fmla="*/ 307359 w 560550"/>
              <a:gd name="connsiteY1-4" fmla="*/ 19328 h 493591"/>
              <a:gd name="connsiteX2-5" fmla="*/ 322151 w 560550"/>
              <a:gd name="connsiteY2-6" fmla="*/ 46641 h 493591"/>
              <a:gd name="connsiteX3-7" fmla="*/ 422483 w 560550"/>
              <a:gd name="connsiteY3-8" fmla="*/ 244308 h 493591"/>
              <a:gd name="connsiteX4-9" fmla="*/ 426075 w 560550"/>
              <a:gd name="connsiteY4-10" fmla="*/ 252279 h 493591"/>
              <a:gd name="connsiteX5-11" fmla="*/ 549713 w 560550"/>
              <a:gd name="connsiteY5-12" fmla="*/ 442022 h 493591"/>
              <a:gd name="connsiteX6-13" fmla="*/ 553726 w 560550"/>
              <a:gd name="connsiteY6-14" fmla="*/ 448555 h 493591"/>
              <a:gd name="connsiteX7-15" fmla="*/ 557360 w 560550"/>
              <a:gd name="connsiteY7-16" fmla="*/ 480662 h 493591"/>
              <a:gd name="connsiteX8-17" fmla="*/ 557111 w 560550"/>
              <a:gd name="connsiteY8-18" fmla="*/ 481348 h 493591"/>
              <a:gd name="connsiteX9-19" fmla="*/ 527738 w 560550"/>
              <a:gd name="connsiteY9-20" fmla="*/ 493568 h 493591"/>
              <a:gd name="connsiteX10-21" fmla="*/ 496688 w 560550"/>
              <a:gd name="connsiteY10-22" fmla="*/ 492722 h 493591"/>
              <a:gd name="connsiteX11-23" fmla="*/ 275338 w 560550"/>
              <a:gd name="connsiteY11-24" fmla="*/ 480778 h 493591"/>
              <a:gd name="connsiteX12-25" fmla="*/ 275975 w 560550"/>
              <a:gd name="connsiteY12-26" fmla="*/ 480403 h 493591"/>
              <a:gd name="connsiteX13-27" fmla="*/ 266629 w 560550"/>
              <a:gd name="connsiteY13-28" fmla="*/ 479903 h 493591"/>
              <a:gd name="connsiteX14-29" fmla="*/ 40497 w 560550"/>
              <a:gd name="connsiteY14-30" fmla="*/ 492105 h 493591"/>
              <a:gd name="connsiteX15-31" fmla="*/ 32832 w 560550"/>
              <a:gd name="connsiteY15-32" fmla="*/ 492314 h 493591"/>
              <a:gd name="connsiteX16-33" fmla="*/ 3210 w 560550"/>
              <a:gd name="connsiteY16-34" fmla="*/ 479408 h 493591"/>
              <a:gd name="connsiteX17-35" fmla="*/ 2740 w 560550"/>
              <a:gd name="connsiteY17-36" fmla="*/ 478849 h 493591"/>
              <a:gd name="connsiteX18-37" fmla="*/ 6844 w 560550"/>
              <a:gd name="connsiteY18-38" fmla="*/ 447301 h 493591"/>
              <a:gd name="connsiteX19-39" fmla="*/ 23102 w 560550"/>
              <a:gd name="connsiteY19-40" fmla="*/ 420834 h 493591"/>
              <a:gd name="connsiteX20-41" fmla="*/ 144121 w 560550"/>
              <a:gd name="connsiteY20-42" fmla="*/ 235111 h 493591"/>
              <a:gd name="connsiteX21-43" fmla="*/ 144127 w 560550"/>
              <a:gd name="connsiteY21-44" fmla="*/ 235851 h 493591"/>
              <a:gd name="connsiteX22-45" fmla="*/ 149231 w 560550"/>
              <a:gd name="connsiteY22-46" fmla="*/ 228009 h 493591"/>
              <a:gd name="connsiteX23-47" fmla="*/ 251731 w 560550"/>
              <a:gd name="connsiteY23-48" fmla="*/ 26070 h 493591"/>
              <a:gd name="connsiteX24-49" fmla="*/ 255383 w 560550"/>
              <a:gd name="connsiteY24-50" fmla="*/ 19328 h 493591"/>
              <a:gd name="connsiteX25-51" fmla="*/ 281371 w 560550"/>
              <a:gd name="connsiteY25-52" fmla="*/ 127 h 493591"/>
              <a:gd name="connsiteX26-53" fmla="*/ 282090 w 560550"/>
              <a:gd name="connsiteY26-54" fmla="*/ 0 h 493591"/>
              <a:gd name="connsiteX0-55" fmla="*/ 282090 w 560550"/>
              <a:gd name="connsiteY0-56" fmla="*/ 0 h 493591"/>
              <a:gd name="connsiteX1-57" fmla="*/ 307359 w 560550"/>
              <a:gd name="connsiteY1-58" fmla="*/ 19328 h 493591"/>
              <a:gd name="connsiteX2-59" fmla="*/ 322151 w 560550"/>
              <a:gd name="connsiteY2-60" fmla="*/ 46641 h 493591"/>
              <a:gd name="connsiteX3-61" fmla="*/ 426075 w 560550"/>
              <a:gd name="connsiteY3-62" fmla="*/ 252279 h 493591"/>
              <a:gd name="connsiteX4-63" fmla="*/ 549713 w 560550"/>
              <a:gd name="connsiteY4-64" fmla="*/ 442022 h 493591"/>
              <a:gd name="connsiteX5-65" fmla="*/ 553726 w 560550"/>
              <a:gd name="connsiteY5-66" fmla="*/ 448555 h 493591"/>
              <a:gd name="connsiteX6-67" fmla="*/ 557360 w 560550"/>
              <a:gd name="connsiteY6-68" fmla="*/ 480662 h 493591"/>
              <a:gd name="connsiteX7-69" fmla="*/ 557111 w 560550"/>
              <a:gd name="connsiteY7-70" fmla="*/ 481348 h 493591"/>
              <a:gd name="connsiteX8-71" fmla="*/ 527738 w 560550"/>
              <a:gd name="connsiteY8-72" fmla="*/ 493568 h 493591"/>
              <a:gd name="connsiteX9-73" fmla="*/ 496688 w 560550"/>
              <a:gd name="connsiteY9-74" fmla="*/ 492722 h 493591"/>
              <a:gd name="connsiteX10-75" fmla="*/ 275338 w 560550"/>
              <a:gd name="connsiteY10-76" fmla="*/ 480778 h 493591"/>
              <a:gd name="connsiteX11-77" fmla="*/ 275975 w 560550"/>
              <a:gd name="connsiteY11-78" fmla="*/ 480403 h 493591"/>
              <a:gd name="connsiteX12-79" fmla="*/ 266629 w 560550"/>
              <a:gd name="connsiteY12-80" fmla="*/ 479903 h 493591"/>
              <a:gd name="connsiteX13-81" fmla="*/ 40497 w 560550"/>
              <a:gd name="connsiteY13-82" fmla="*/ 492105 h 493591"/>
              <a:gd name="connsiteX14-83" fmla="*/ 32832 w 560550"/>
              <a:gd name="connsiteY14-84" fmla="*/ 492314 h 493591"/>
              <a:gd name="connsiteX15-85" fmla="*/ 3210 w 560550"/>
              <a:gd name="connsiteY15-86" fmla="*/ 479408 h 493591"/>
              <a:gd name="connsiteX16-87" fmla="*/ 2740 w 560550"/>
              <a:gd name="connsiteY16-88" fmla="*/ 478849 h 493591"/>
              <a:gd name="connsiteX17-89" fmla="*/ 6844 w 560550"/>
              <a:gd name="connsiteY17-90" fmla="*/ 447301 h 493591"/>
              <a:gd name="connsiteX18-91" fmla="*/ 23102 w 560550"/>
              <a:gd name="connsiteY18-92" fmla="*/ 420834 h 493591"/>
              <a:gd name="connsiteX19-93" fmla="*/ 144121 w 560550"/>
              <a:gd name="connsiteY19-94" fmla="*/ 235111 h 493591"/>
              <a:gd name="connsiteX20-95" fmla="*/ 144127 w 560550"/>
              <a:gd name="connsiteY20-96" fmla="*/ 235851 h 493591"/>
              <a:gd name="connsiteX21-97" fmla="*/ 149231 w 560550"/>
              <a:gd name="connsiteY21-98" fmla="*/ 228009 h 493591"/>
              <a:gd name="connsiteX22-99" fmla="*/ 251731 w 560550"/>
              <a:gd name="connsiteY22-100" fmla="*/ 26070 h 493591"/>
              <a:gd name="connsiteX23-101" fmla="*/ 255383 w 560550"/>
              <a:gd name="connsiteY23-102" fmla="*/ 19328 h 493591"/>
              <a:gd name="connsiteX24-103" fmla="*/ 281371 w 560550"/>
              <a:gd name="connsiteY24-104" fmla="*/ 127 h 493591"/>
              <a:gd name="connsiteX25-105" fmla="*/ 282090 w 560550"/>
              <a:gd name="connsiteY25-106" fmla="*/ 0 h 493591"/>
              <a:gd name="connsiteX0-107" fmla="*/ 282090 w 560550"/>
              <a:gd name="connsiteY0-108" fmla="*/ 0 h 493591"/>
              <a:gd name="connsiteX1-109" fmla="*/ 307359 w 560550"/>
              <a:gd name="connsiteY1-110" fmla="*/ 19328 h 493591"/>
              <a:gd name="connsiteX2-111" fmla="*/ 322151 w 560550"/>
              <a:gd name="connsiteY2-112" fmla="*/ 46641 h 493591"/>
              <a:gd name="connsiteX3-113" fmla="*/ 426075 w 560550"/>
              <a:gd name="connsiteY3-114" fmla="*/ 252279 h 493591"/>
              <a:gd name="connsiteX4-115" fmla="*/ 549713 w 560550"/>
              <a:gd name="connsiteY4-116" fmla="*/ 442022 h 493591"/>
              <a:gd name="connsiteX5-117" fmla="*/ 553726 w 560550"/>
              <a:gd name="connsiteY5-118" fmla="*/ 448555 h 493591"/>
              <a:gd name="connsiteX6-119" fmla="*/ 557360 w 560550"/>
              <a:gd name="connsiteY6-120" fmla="*/ 480662 h 493591"/>
              <a:gd name="connsiteX7-121" fmla="*/ 557111 w 560550"/>
              <a:gd name="connsiteY7-122" fmla="*/ 481348 h 493591"/>
              <a:gd name="connsiteX8-123" fmla="*/ 527738 w 560550"/>
              <a:gd name="connsiteY8-124" fmla="*/ 493568 h 493591"/>
              <a:gd name="connsiteX9-125" fmla="*/ 496688 w 560550"/>
              <a:gd name="connsiteY9-126" fmla="*/ 492722 h 493591"/>
              <a:gd name="connsiteX10-127" fmla="*/ 275338 w 560550"/>
              <a:gd name="connsiteY10-128" fmla="*/ 480778 h 493591"/>
              <a:gd name="connsiteX11-129" fmla="*/ 275975 w 560550"/>
              <a:gd name="connsiteY11-130" fmla="*/ 480403 h 493591"/>
              <a:gd name="connsiteX12-131" fmla="*/ 266629 w 560550"/>
              <a:gd name="connsiteY12-132" fmla="*/ 479903 h 493591"/>
              <a:gd name="connsiteX13-133" fmla="*/ 40497 w 560550"/>
              <a:gd name="connsiteY13-134" fmla="*/ 492105 h 493591"/>
              <a:gd name="connsiteX14-135" fmla="*/ 32832 w 560550"/>
              <a:gd name="connsiteY14-136" fmla="*/ 492314 h 493591"/>
              <a:gd name="connsiteX15-137" fmla="*/ 3210 w 560550"/>
              <a:gd name="connsiteY15-138" fmla="*/ 479408 h 493591"/>
              <a:gd name="connsiteX16-139" fmla="*/ 2740 w 560550"/>
              <a:gd name="connsiteY16-140" fmla="*/ 478849 h 493591"/>
              <a:gd name="connsiteX17-141" fmla="*/ 6844 w 560550"/>
              <a:gd name="connsiteY17-142" fmla="*/ 447301 h 493591"/>
              <a:gd name="connsiteX18-143" fmla="*/ 23102 w 560550"/>
              <a:gd name="connsiteY18-144" fmla="*/ 420834 h 493591"/>
              <a:gd name="connsiteX19-145" fmla="*/ 144121 w 560550"/>
              <a:gd name="connsiteY19-146" fmla="*/ 235111 h 493591"/>
              <a:gd name="connsiteX20-147" fmla="*/ 144127 w 560550"/>
              <a:gd name="connsiteY20-148" fmla="*/ 235851 h 493591"/>
              <a:gd name="connsiteX21-149" fmla="*/ 149231 w 560550"/>
              <a:gd name="connsiteY21-150" fmla="*/ 228009 h 493591"/>
              <a:gd name="connsiteX22-151" fmla="*/ 251731 w 560550"/>
              <a:gd name="connsiteY22-152" fmla="*/ 26070 h 493591"/>
              <a:gd name="connsiteX23-153" fmla="*/ 255383 w 560550"/>
              <a:gd name="connsiteY23-154" fmla="*/ 19328 h 493591"/>
              <a:gd name="connsiteX24-155" fmla="*/ 281371 w 560550"/>
              <a:gd name="connsiteY24-156" fmla="*/ 127 h 493591"/>
              <a:gd name="connsiteX25-157" fmla="*/ 282090 w 560550"/>
              <a:gd name="connsiteY25-158" fmla="*/ 0 h 493591"/>
              <a:gd name="connsiteX0-159" fmla="*/ 282090 w 560550"/>
              <a:gd name="connsiteY0-160" fmla="*/ 0 h 493591"/>
              <a:gd name="connsiteX1-161" fmla="*/ 307359 w 560550"/>
              <a:gd name="connsiteY1-162" fmla="*/ 19328 h 493591"/>
              <a:gd name="connsiteX2-163" fmla="*/ 322151 w 560550"/>
              <a:gd name="connsiteY2-164" fmla="*/ 46641 h 493591"/>
              <a:gd name="connsiteX3-165" fmla="*/ 426075 w 560550"/>
              <a:gd name="connsiteY3-166" fmla="*/ 252279 h 493591"/>
              <a:gd name="connsiteX4-167" fmla="*/ 549713 w 560550"/>
              <a:gd name="connsiteY4-168" fmla="*/ 442022 h 493591"/>
              <a:gd name="connsiteX5-169" fmla="*/ 553726 w 560550"/>
              <a:gd name="connsiteY5-170" fmla="*/ 448555 h 493591"/>
              <a:gd name="connsiteX6-171" fmla="*/ 557360 w 560550"/>
              <a:gd name="connsiteY6-172" fmla="*/ 480662 h 493591"/>
              <a:gd name="connsiteX7-173" fmla="*/ 557111 w 560550"/>
              <a:gd name="connsiteY7-174" fmla="*/ 481348 h 493591"/>
              <a:gd name="connsiteX8-175" fmla="*/ 527738 w 560550"/>
              <a:gd name="connsiteY8-176" fmla="*/ 493568 h 493591"/>
              <a:gd name="connsiteX9-177" fmla="*/ 496688 w 560550"/>
              <a:gd name="connsiteY9-178" fmla="*/ 492722 h 493591"/>
              <a:gd name="connsiteX10-179" fmla="*/ 275338 w 560550"/>
              <a:gd name="connsiteY10-180" fmla="*/ 480778 h 493591"/>
              <a:gd name="connsiteX11-181" fmla="*/ 275975 w 560550"/>
              <a:gd name="connsiteY11-182" fmla="*/ 480403 h 493591"/>
              <a:gd name="connsiteX12-183" fmla="*/ 266629 w 560550"/>
              <a:gd name="connsiteY12-184" fmla="*/ 479903 h 493591"/>
              <a:gd name="connsiteX13-185" fmla="*/ 40497 w 560550"/>
              <a:gd name="connsiteY13-186" fmla="*/ 492105 h 493591"/>
              <a:gd name="connsiteX14-187" fmla="*/ 32832 w 560550"/>
              <a:gd name="connsiteY14-188" fmla="*/ 492314 h 493591"/>
              <a:gd name="connsiteX15-189" fmla="*/ 3210 w 560550"/>
              <a:gd name="connsiteY15-190" fmla="*/ 479408 h 493591"/>
              <a:gd name="connsiteX16-191" fmla="*/ 2740 w 560550"/>
              <a:gd name="connsiteY16-192" fmla="*/ 478849 h 493591"/>
              <a:gd name="connsiteX17-193" fmla="*/ 6844 w 560550"/>
              <a:gd name="connsiteY17-194" fmla="*/ 447301 h 493591"/>
              <a:gd name="connsiteX18-195" fmla="*/ 23102 w 560550"/>
              <a:gd name="connsiteY18-196" fmla="*/ 420834 h 493591"/>
              <a:gd name="connsiteX19-197" fmla="*/ 144121 w 560550"/>
              <a:gd name="connsiteY19-198" fmla="*/ 235111 h 493591"/>
              <a:gd name="connsiteX20-199" fmla="*/ 149231 w 560550"/>
              <a:gd name="connsiteY20-200" fmla="*/ 228009 h 493591"/>
              <a:gd name="connsiteX21-201" fmla="*/ 251731 w 560550"/>
              <a:gd name="connsiteY21-202" fmla="*/ 26070 h 493591"/>
              <a:gd name="connsiteX22-203" fmla="*/ 255383 w 560550"/>
              <a:gd name="connsiteY22-204" fmla="*/ 19328 h 493591"/>
              <a:gd name="connsiteX23-205" fmla="*/ 281371 w 560550"/>
              <a:gd name="connsiteY23-206" fmla="*/ 127 h 493591"/>
              <a:gd name="connsiteX24-207" fmla="*/ 282090 w 560550"/>
              <a:gd name="connsiteY24-208" fmla="*/ 0 h 493591"/>
              <a:gd name="connsiteX0-209" fmla="*/ 282090 w 560550"/>
              <a:gd name="connsiteY0-210" fmla="*/ 0 h 493591"/>
              <a:gd name="connsiteX1-211" fmla="*/ 307359 w 560550"/>
              <a:gd name="connsiteY1-212" fmla="*/ 19328 h 493591"/>
              <a:gd name="connsiteX2-213" fmla="*/ 322151 w 560550"/>
              <a:gd name="connsiteY2-214" fmla="*/ 46641 h 493591"/>
              <a:gd name="connsiteX3-215" fmla="*/ 426075 w 560550"/>
              <a:gd name="connsiteY3-216" fmla="*/ 252279 h 493591"/>
              <a:gd name="connsiteX4-217" fmla="*/ 549713 w 560550"/>
              <a:gd name="connsiteY4-218" fmla="*/ 442022 h 493591"/>
              <a:gd name="connsiteX5-219" fmla="*/ 553726 w 560550"/>
              <a:gd name="connsiteY5-220" fmla="*/ 448555 h 493591"/>
              <a:gd name="connsiteX6-221" fmla="*/ 557360 w 560550"/>
              <a:gd name="connsiteY6-222" fmla="*/ 480662 h 493591"/>
              <a:gd name="connsiteX7-223" fmla="*/ 557111 w 560550"/>
              <a:gd name="connsiteY7-224" fmla="*/ 481348 h 493591"/>
              <a:gd name="connsiteX8-225" fmla="*/ 527738 w 560550"/>
              <a:gd name="connsiteY8-226" fmla="*/ 493568 h 493591"/>
              <a:gd name="connsiteX9-227" fmla="*/ 496688 w 560550"/>
              <a:gd name="connsiteY9-228" fmla="*/ 492722 h 493591"/>
              <a:gd name="connsiteX10-229" fmla="*/ 275338 w 560550"/>
              <a:gd name="connsiteY10-230" fmla="*/ 480778 h 493591"/>
              <a:gd name="connsiteX11-231" fmla="*/ 275975 w 560550"/>
              <a:gd name="connsiteY11-232" fmla="*/ 480403 h 493591"/>
              <a:gd name="connsiteX12-233" fmla="*/ 266629 w 560550"/>
              <a:gd name="connsiteY12-234" fmla="*/ 479903 h 493591"/>
              <a:gd name="connsiteX13-235" fmla="*/ 40497 w 560550"/>
              <a:gd name="connsiteY13-236" fmla="*/ 492105 h 493591"/>
              <a:gd name="connsiteX14-237" fmla="*/ 32832 w 560550"/>
              <a:gd name="connsiteY14-238" fmla="*/ 492314 h 493591"/>
              <a:gd name="connsiteX15-239" fmla="*/ 3210 w 560550"/>
              <a:gd name="connsiteY15-240" fmla="*/ 479408 h 493591"/>
              <a:gd name="connsiteX16-241" fmla="*/ 2740 w 560550"/>
              <a:gd name="connsiteY16-242" fmla="*/ 478849 h 493591"/>
              <a:gd name="connsiteX17-243" fmla="*/ 6844 w 560550"/>
              <a:gd name="connsiteY17-244" fmla="*/ 447301 h 493591"/>
              <a:gd name="connsiteX18-245" fmla="*/ 23102 w 560550"/>
              <a:gd name="connsiteY18-246" fmla="*/ 420834 h 493591"/>
              <a:gd name="connsiteX19-247" fmla="*/ 149231 w 560550"/>
              <a:gd name="connsiteY19-248" fmla="*/ 228009 h 493591"/>
              <a:gd name="connsiteX20-249" fmla="*/ 251731 w 560550"/>
              <a:gd name="connsiteY20-250" fmla="*/ 26070 h 493591"/>
              <a:gd name="connsiteX21-251" fmla="*/ 255383 w 560550"/>
              <a:gd name="connsiteY21-252" fmla="*/ 19328 h 493591"/>
              <a:gd name="connsiteX22-253" fmla="*/ 281371 w 560550"/>
              <a:gd name="connsiteY22-254" fmla="*/ 127 h 493591"/>
              <a:gd name="connsiteX23-255" fmla="*/ 282090 w 560550"/>
              <a:gd name="connsiteY23-256" fmla="*/ 0 h 493591"/>
              <a:gd name="connsiteX0-257" fmla="*/ 282090 w 560550"/>
              <a:gd name="connsiteY0-258" fmla="*/ 0 h 493591"/>
              <a:gd name="connsiteX1-259" fmla="*/ 307359 w 560550"/>
              <a:gd name="connsiteY1-260" fmla="*/ 19328 h 493591"/>
              <a:gd name="connsiteX2-261" fmla="*/ 322151 w 560550"/>
              <a:gd name="connsiteY2-262" fmla="*/ 46641 h 493591"/>
              <a:gd name="connsiteX3-263" fmla="*/ 426075 w 560550"/>
              <a:gd name="connsiteY3-264" fmla="*/ 252279 h 493591"/>
              <a:gd name="connsiteX4-265" fmla="*/ 549713 w 560550"/>
              <a:gd name="connsiteY4-266" fmla="*/ 442022 h 493591"/>
              <a:gd name="connsiteX5-267" fmla="*/ 553726 w 560550"/>
              <a:gd name="connsiteY5-268" fmla="*/ 448555 h 493591"/>
              <a:gd name="connsiteX6-269" fmla="*/ 557360 w 560550"/>
              <a:gd name="connsiteY6-270" fmla="*/ 480662 h 493591"/>
              <a:gd name="connsiteX7-271" fmla="*/ 557111 w 560550"/>
              <a:gd name="connsiteY7-272" fmla="*/ 481348 h 493591"/>
              <a:gd name="connsiteX8-273" fmla="*/ 527738 w 560550"/>
              <a:gd name="connsiteY8-274" fmla="*/ 493568 h 493591"/>
              <a:gd name="connsiteX9-275" fmla="*/ 496688 w 560550"/>
              <a:gd name="connsiteY9-276" fmla="*/ 492722 h 493591"/>
              <a:gd name="connsiteX10-277" fmla="*/ 275338 w 560550"/>
              <a:gd name="connsiteY10-278" fmla="*/ 480778 h 493591"/>
              <a:gd name="connsiteX11-279" fmla="*/ 275975 w 560550"/>
              <a:gd name="connsiteY11-280" fmla="*/ 480403 h 493591"/>
              <a:gd name="connsiteX12-281" fmla="*/ 266629 w 560550"/>
              <a:gd name="connsiteY12-282" fmla="*/ 479903 h 493591"/>
              <a:gd name="connsiteX13-283" fmla="*/ 40497 w 560550"/>
              <a:gd name="connsiteY13-284" fmla="*/ 492105 h 493591"/>
              <a:gd name="connsiteX14-285" fmla="*/ 32832 w 560550"/>
              <a:gd name="connsiteY14-286" fmla="*/ 492314 h 493591"/>
              <a:gd name="connsiteX15-287" fmla="*/ 3210 w 560550"/>
              <a:gd name="connsiteY15-288" fmla="*/ 479408 h 493591"/>
              <a:gd name="connsiteX16-289" fmla="*/ 2740 w 560550"/>
              <a:gd name="connsiteY16-290" fmla="*/ 478849 h 493591"/>
              <a:gd name="connsiteX17-291" fmla="*/ 6844 w 560550"/>
              <a:gd name="connsiteY17-292" fmla="*/ 447301 h 493591"/>
              <a:gd name="connsiteX18-293" fmla="*/ 23102 w 560550"/>
              <a:gd name="connsiteY18-294" fmla="*/ 420834 h 493591"/>
              <a:gd name="connsiteX19-295" fmla="*/ 149231 w 560550"/>
              <a:gd name="connsiteY19-296" fmla="*/ 228009 h 493591"/>
              <a:gd name="connsiteX20-297" fmla="*/ 251731 w 560550"/>
              <a:gd name="connsiteY20-298" fmla="*/ 26070 h 493591"/>
              <a:gd name="connsiteX21-299" fmla="*/ 255383 w 560550"/>
              <a:gd name="connsiteY21-300" fmla="*/ 19328 h 493591"/>
              <a:gd name="connsiteX22-301" fmla="*/ 281371 w 560550"/>
              <a:gd name="connsiteY22-302" fmla="*/ 127 h 493591"/>
              <a:gd name="connsiteX23-303" fmla="*/ 282090 w 560550"/>
              <a:gd name="connsiteY23-304" fmla="*/ 0 h 493591"/>
              <a:gd name="connsiteX0-305" fmla="*/ 282090 w 560550"/>
              <a:gd name="connsiteY0-306" fmla="*/ 0 h 493591"/>
              <a:gd name="connsiteX1-307" fmla="*/ 307359 w 560550"/>
              <a:gd name="connsiteY1-308" fmla="*/ 19328 h 493591"/>
              <a:gd name="connsiteX2-309" fmla="*/ 322151 w 560550"/>
              <a:gd name="connsiteY2-310" fmla="*/ 46641 h 493591"/>
              <a:gd name="connsiteX3-311" fmla="*/ 426075 w 560550"/>
              <a:gd name="connsiteY3-312" fmla="*/ 252279 h 493591"/>
              <a:gd name="connsiteX4-313" fmla="*/ 549713 w 560550"/>
              <a:gd name="connsiteY4-314" fmla="*/ 442022 h 493591"/>
              <a:gd name="connsiteX5-315" fmla="*/ 553726 w 560550"/>
              <a:gd name="connsiteY5-316" fmla="*/ 448555 h 493591"/>
              <a:gd name="connsiteX6-317" fmla="*/ 557360 w 560550"/>
              <a:gd name="connsiteY6-318" fmla="*/ 480662 h 493591"/>
              <a:gd name="connsiteX7-319" fmla="*/ 557111 w 560550"/>
              <a:gd name="connsiteY7-320" fmla="*/ 481348 h 493591"/>
              <a:gd name="connsiteX8-321" fmla="*/ 527738 w 560550"/>
              <a:gd name="connsiteY8-322" fmla="*/ 493568 h 493591"/>
              <a:gd name="connsiteX9-323" fmla="*/ 496688 w 560550"/>
              <a:gd name="connsiteY9-324" fmla="*/ 492722 h 493591"/>
              <a:gd name="connsiteX10-325" fmla="*/ 275338 w 560550"/>
              <a:gd name="connsiteY10-326" fmla="*/ 480778 h 493591"/>
              <a:gd name="connsiteX11-327" fmla="*/ 266629 w 560550"/>
              <a:gd name="connsiteY11-328" fmla="*/ 479903 h 493591"/>
              <a:gd name="connsiteX12-329" fmla="*/ 40497 w 560550"/>
              <a:gd name="connsiteY12-330" fmla="*/ 492105 h 493591"/>
              <a:gd name="connsiteX13-331" fmla="*/ 32832 w 560550"/>
              <a:gd name="connsiteY13-332" fmla="*/ 492314 h 493591"/>
              <a:gd name="connsiteX14-333" fmla="*/ 3210 w 560550"/>
              <a:gd name="connsiteY14-334" fmla="*/ 479408 h 493591"/>
              <a:gd name="connsiteX15-335" fmla="*/ 2740 w 560550"/>
              <a:gd name="connsiteY15-336" fmla="*/ 478849 h 493591"/>
              <a:gd name="connsiteX16-337" fmla="*/ 6844 w 560550"/>
              <a:gd name="connsiteY16-338" fmla="*/ 447301 h 493591"/>
              <a:gd name="connsiteX17-339" fmla="*/ 23102 w 560550"/>
              <a:gd name="connsiteY17-340" fmla="*/ 420834 h 493591"/>
              <a:gd name="connsiteX18-341" fmla="*/ 149231 w 560550"/>
              <a:gd name="connsiteY18-342" fmla="*/ 228009 h 493591"/>
              <a:gd name="connsiteX19-343" fmla="*/ 251731 w 560550"/>
              <a:gd name="connsiteY19-344" fmla="*/ 26070 h 493591"/>
              <a:gd name="connsiteX20-345" fmla="*/ 255383 w 560550"/>
              <a:gd name="connsiteY20-346" fmla="*/ 19328 h 493591"/>
              <a:gd name="connsiteX21-347" fmla="*/ 281371 w 560550"/>
              <a:gd name="connsiteY21-348" fmla="*/ 127 h 493591"/>
              <a:gd name="connsiteX22-349" fmla="*/ 282090 w 560550"/>
              <a:gd name="connsiteY22-350" fmla="*/ 0 h 493591"/>
              <a:gd name="connsiteX0-351" fmla="*/ 282090 w 560550"/>
              <a:gd name="connsiteY0-352" fmla="*/ 0 h 493591"/>
              <a:gd name="connsiteX1-353" fmla="*/ 307359 w 560550"/>
              <a:gd name="connsiteY1-354" fmla="*/ 19328 h 493591"/>
              <a:gd name="connsiteX2-355" fmla="*/ 322151 w 560550"/>
              <a:gd name="connsiteY2-356" fmla="*/ 46641 h 493591"/>
              <a:gd name="connsiteX3-357" fmla="*/ 426075 w 560550"/>
              <a:gd name="connsiteY3-358" fmla="*/ 252279 h 493591"/>
              <a:gd name="connsiteX4-359" fmla="*/ 549713 w 560550"/>
              <a:gd name="connsiteY4-360" fmla="*/ 442022 h 493591"/>
              <a:gd name="connsiteX5-361" fmla="*/ 553726 w 560550"/>
              <a:gd name="connsiteY5-362" fmla="*/ 448555 h 493591"/>
              <a:gd name="connsiteX6-363" fmla="*/ 557360 w 560550"/>
              <a:gd name="connsiteY6-364" fmla="*/ 480662 h 493591"/>
              <a:gd name="connsiteX7-365" fmla="*/ 557111 w 560550"/>
              <a:gd name="connsiteY7-366" fmla="*/ 481348 h 493591"/>
              <a:gd name="connsiteX8-367" fmla="*/ 527738 w 560550"/>
              <a:gd name="connsiteY8-368" fmla="*/ 493568 h 493591"/>
              <a:gd name="connsiteX9-369" fmla="*/ 496688 w 560550"/>
              <a:gd name="connsiteY9-370" fmla="*/ 492722 h 493591"/>
              <a:gd name="connsiteX10-371" fmla="*/ 266629 w 560550"/>
              <a:gd name="connsiteY10-372" fmla="*/ 479903 h 493591"/>
              <a:gd name="connsiteX11-373" fmla="*/ 40497 w 560550"/>
              <a:gd name="connsiteY11-374" fmla="*/ 492105 h 493591"/>
              <a:gd name="connsiteX12-375" fmla="*/ 32832 w 560550"/>
              <a:gd name="connsiteY12-376" fmla="*/ 492314 h 493591"/>
              <a:gd name="connsiteX13-377" fmla="*/ 3210 w 560550"/>
              <a:gd name="connsiteY13-378" fmla="*/ 479408 h 493591"/>
              <a:gd name="connsiteX14-379" fmla="*/ 2740 w 560550"/>
              <a:gd name="connsiteY14-380" fmla="*/ 478849 h 493591"/>
              <a:gd name="connsiteX15-381" fmla="*/ 6844 w 560550"/>
              <a:gd name="connsiteY15-382" fmla="*/ 447301 h 493591"/>
              <a:gd name="connsiteX16-383" fmla="*/ 23102 w 560550"/>
              <a:gd name="connsiteY16-384" fmla="*/ 420834 h 493591"/>
              <a:gd name="connsiteX17-385" fmla="*/ 149231 w 560550"/>
              <a:gd name="connsiteY17-386" fmla="*/ 228009 h 493591"/>
              <a:gd name="connsiteX18-387" fmla="*/ 251731 w 560550"/>
              <a:gd name="connsiteY18-388" fmla="*/ 26070 h 493591"/>
              <a:gd name="connsiteX19-389" fmla="*/ 255383 w 560550"/>
              <a:gd name="connsiteY19-390" fmla="*/ 19328 h 493591"/>
              <a:gd name="connsiteX20-391" fmla="*/ 281371 w 560550"/>
              <a:gd name="connsiteY20-392" fmla="*/ 127 h 493591"/>
              <a:gd name="connsiteX21-393" fmla="*/ 282090 w 560550"/>
              <a:gd name="connsiteY21-394" fmla="*/ 0 h 493591"/>
              <a:gd name="connsiteX0-395" fmla="*/ 282090 w 560550"/>
              <a:gd name="connsiteY0-396" fmla="*/ 0 h 493591"/>
              <a:gd name="connsiteX1-397" fmla="*/ 307359 w 560550"/>
              <a:gd name="connsiteY1-398" fmla="*/ 19328 h 493591"/>
              <a:gd name="connsiteX2-399" fmla="*/ 322151 w 560550"/>
              <a:gd name="connsiteY2-400" fmla="*/ 46641 h 493591"/>
              <a:gd name="connsiteX3-401" fmla="*/ 426075 w 560550"/>
              <a:gd name="connsiteY3-402" fmla="*/ 252279 h 493591"/>
              <a:gd name="connsiteX4-403" fmla="*/ 549713 w 560550"/>
              <a:gd name="connsiteY4-404" fmla="*/ 442022 h 493591"/>
              <a:gd name="connsiteX5-405" fmla="*/ 553726 w 560550"/>
              <a:gd name="connsiteY5-406" fmla="*/ 448555 h 493591"/>
              <a:gd name="connsiteX6-407" fmla="*/ 557360 w 560550"/>
              <a:gd name="connsiteY6-408" fmla="*/ 480662 h 493591"/>
              <a:gd name="connsiteX7-409" fmla="*/ 557111 w 560550"/>
              <a:gd name="connsiteY7-410" fmla="*/ 481348 h 493591"/>
              <a:gd name="connsiteX8-411" fmla="*/ 527738 w 560550"/>
              <a:gd name="connsiteY8-412" fmla="*/ 493568 h 493591"/>
              <a:gd name="connsiteX9-413" fmla="*/ 496688 w 560550"/>
              <a:gd name="connsiteY9-414" fmla="*/ 492722 h 493591"/>
              <a:gd name="connsiteX10-415" fmla="*/ 266629 w 560550"/>
              <a:gd name="connsiteY10-416" fmla="*/ 479903 h 493591"/>
              <a:gd name="connsiteX11-417" fmla="*/ 40497 w 560550"/>
              <a:gd name="connsiteY11-418" fmla="*/ 492105 h 493591"/>
              <a:gd name="connsiteX12-419" fmla="*/ 32832 w 560550"/>
              <a:gd name="connsiteY12-420" fmla="*/ 492314 h 493591"/>
              <a:gd name="connsiteX13-421" fmla="*/ 3210 w 560550"/>
              <a:gd name="connsiteY13-422" fmla="*/ 479408 h 493591"/>
              <a:gd name="connsiteX14-423" fmla="*/ 2740 w 560550"/>
              <a:gd name="connsiteY14-424" fmla="*/ 478849 h 493591"/>
              <a:gd name="connsiteX15-425" fmla="*/ 6844 w 560550"/>
              <a:gd name="connsiteY15-426" fmla="*/ 447301 h 493591"/>
              <a:gd name="connsiteX16-427" fmla="*/ 23102 w 560550"/>
              <a:gd name="connsiteY16-428" fmla="*/ 420834 h 493591"/>
              <a:gd name="connsiteX17-429" fmla="*/ 149231 w 560550"/>
              <a:gd name="connsiteY17-430" fmla="*/ 228009 h 493591"/>
              <a:gd name="connsiteX18-431" fmla="*/ 251731 w 560550"/>
              <a:gd name="connsiteY18-432" fmla="*/ 26070 h 493591"/>
              <a:gd name="connsiteX19-433" fmla="*/ 255383 w 560550"/>
              <a:gd name="connsiteY19-434" fmla="*/ 19328 h 493591"/>
              <a:gd name="connsiteX20-435" fmla="*/ 281371 w 560550"/>
              <a:gd name="connsiteY20-436" fmla="*/ 127 h 493591"/>
              <a:gd name="connsiteX21-437" fmla="*/ 282090 w 560550"/>
              <a:gd name="connsiteY21-438" fmla="*/ 0 h 493591"/>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 ang="0">
                <a:pos x="connsiteX9-19" y="connsiteY9-20"/>
              </a:cxn>
              <a:cxn ang="0">
                <a:pos x="connsiteX10-21" y="connsiteY10-22"/>
              </a:cxn>
              <a:cxn ang="0">
                <a:pos x="connsiteX11-23" y="connsiteY11-24"/>
              </a:cxn>
              <a:cxn ang="0">
                <a:pos x="connsiteX12-25" y="connsiteY12-26"/>
              </a:cxn>
              <a:cxn ang="0">
                <a:pos x="connsiteX13-27" y="connsiteY13-28"/>
              </a:cxn>
              <a:cxn ang="0">
                <a:pos x="connsiteX14-29" y="connsiteY14-30"/>
              </a:cxn>
              <a:cxn ang="0">
                <a:pos x="connsiteX15-31" y="connsiteY15-32"/>
              </a:cxn>
              <a:cxn ang="0">
                <a:pos x="connsiteX16-33" y="connsiteY16-34"/>
              </a:cxn>
              <a:cxn ang="0">
                <a:pos x="connsiteX17-35" y="connsiteY17-36"/>
              </a:cxn>
              <a:cxn ang="0">
                <a:pos x="connsiteX18-37" y="connsiteY18-38"/>
              </a:cxn>
              <a:cxn ang="0">
                <a:pos x="connsiteX19-39" y="connsiteY19-40"/>
              </a:cxn>
              <a:cxn ang="0">
                <a:pos x="connsiteX20-41" y="connsiteY20-42"/>
              </a:cxn>
              <a:cxn ang="0">
                <a:pos x="connsiteX21-43" y="connsiteY21-44"/>
              </a:cxn>
            </a:cxnLst>
            <a:rect l="l" t="t" r="r" b="b"/>
            <a:pathLst>
              <a:path w="560550" h="493591">
                <a:moveTo>
                  <a:pt x="282090" y="0"/>
                </a:moveTo>
                <a:cubicBezTo>
                  <a:pt x="291235" y="0"/>
                  <a:pt x="300381" y="6443"/>
                  <a:pt x="307359" y="19328"/>
                </a:cubicBezTo>
                <a:lnTo>
                  <a:pt x="322151" y="46641"/>
                </a:lnTo>
                <a:cubicBezTo>
                  <a:pt x="341937" y="85466"/>
                  <a:pt x="388148" y="186382"/>
                  <a:pt x="426075" y="252279"/>
                </a:cubicBezTo>
                <a:cubicBezTo>
                  <a:pt x="464002" y="318176"/>
                  <a:pt x="528438" y="409309"/>
                  <a:pt x="549713" y="442022"/>
                </a:cubicBezTo>
                <a:lnTo>
                  <a:pt x="553726" y="448555"/>
                </a:lnTo>
                <a:cubicBezTo>
                  <a:pt x="561598" y="461368"/>
                  <a:pt x="562451" y="472766"/>
                  <a:pt x="557360" y="480662"/>
                </a:cubicBezTo>
                <a:cubicBezTo>
                  <a:pt x="557347" y="480929"/>
                  <a:pt x="557231" y="481140"/>
                  <a:pt x="557111" y="481348"/>
                </a:cubicBezTo>
                <a:cubicBezTo>
                  <a:pt x="552538" y="489268"/>
                  <a:pt x="542386" y="493968"/>
                  <a:pt x="527738" y="493568"/>
                </a:cubicBezTo>
                <a:lnTo>
                  <a:pt x="496688" y="492722"/>
                </a:lnTo>
                <a:cubicBezTo>
                  <a:pt x="453170" y="490445"/>
                  <a:pt x="342661" y="480006"/>
                  <a:pt x="266629" y="479903"/>
                </a:cubicBezTo>
                <a:cubicBezTo>
                  <a:pt x="190597" y="479800"/>
                  <a:pt x="79463" y="490037"/>
                  <a:pt x="40497" y="492105"/>
                </a:cubicBezTo>
                <a:lnTo>
                  <a:pt x="32832" y="492314"/>
                </a:lnTo>
                <a:cubicBezTo>
                  <a:pt x="17800" y="492724"/>
                  <a:pt x="7502" y="487764"/>
                  <a:pt x="3210" y="479408"/>
                </a:cubicBezTo>
                <a:cubicBezTo>
                  <a:pt x="2985" y="479262"/>
                  <a:pt x="2860" y="479056"/>
                  <a:pt x="2740" y="478849"/>
                </a:cubicBezTo>
                <a:cubicBezTo>
                  <a:pt x="-1833" y="470928"/>
                  <a:pt x="-826" y="459787"/>
                  <a:pt x="6844" y="447301"/>
                </a:cubicBezTo>
                <a:lnTo>
                  <a:pt x="23102" y="420834"/>
                </a:lnTo>
                <a:cubicBezTo>
                  <a:pt x="46833" y="384285"/>
                  <a:pt x="111126" y="293803"/>
                  <a:pt x="149231" y="228009"/>
                </a:cubicBezTo>
                <a:cubicBezTo>
                  <a:pt x="187336" y="162215"/>
                  <a:pt x="234039" y="60850"/>
                  <a:pt x="251731" y="26070"/>
                </a:cubicBezTo>
                <a:lnTo>
                  <a:pt x="255383" y="19328"/>
                </a:lnTo>
                <a:cubicBezTo>
                  <a:pt x="262543" y="6104"/>
                  <a:pt x="271988" y="-334"/>
                  <a:pt x="281371" y="127"/>
                </a:cubicBezTo>
                <a:cubicBezTo>
                  <a:pt x="281609" y="5"/>
                  <a:pt x="281850" y="0"/>
                  <a:pt x="282090" y="0"/>
                </a:cubicBez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buFontTx/>
              <a:buNone/>
              <a:defRPr/>
            </a:pPr>
            <a:endParaRPr lang="zh-CN" altLang="en-US" noProof="1">
              <a:solidFill>
                <a:srgbClr val="FFFFFF"/>
              </a:solidFill>
              <a:cs typeface="Arial" panose="02080604020202020204" pitchFamily="34" charset="0"/>
            </a:endParaRPr>
          </a:p>
        </p:txBody>
      </p:sp>
      <p:sp>
        <p:nvSpPr>
          <p:cNvPr id="15" name="KSO_Shape"/>
          <p:cNvSpPr/>
          <p:nvPr/>
        </p:nvSpPr>
        <p:spPr>
          <a:xfrm rot="298659" flipH="true" flipV="true">
            <a:off x="2470150" y="4416425"/>
            <a:ext cx="193675" cy="171450"/>
          </a:xfrm>
          <a:custGeom>
            <a:avLst/>
            <a:gdLst>
              <a:gd name="connsiteX0" fmla="*/ 282090 w 560550"/>
              <a:gd name="connsiteY0" fmla="*/ 0 h 493591"/>
              <a:gd name="connsiteX1" fmla="*/ 307359 w 560550"/>
              <a:gd name="connsiteY1" fmla="*/ 19328 h 493591"/>
              <a:gd name="connsiteX2" fmla="*/ 322151 w 560550"/>
              <a:gd name="connsiteY2" fmla="*/ 46641 h 493591"/>
              <a:gd name="connsiteX3" fmla="*/ 422483 w 560550"/>
              <a:gd name="connsiteY3" fmla="*/ 244308 h 493591"/>
              <a:gd name="connsiteX4" fmla="*/ 421839 w 560550"/>
              <a:gd name="connsiteY4" fmla="*/ 243943 h 493591"/>
              <a:gd name="connsiteX5" fmla="*/ 426075 w 560550"/>
              <a:gd name="connsiteY5" fmla="*/ 252279 h 493591"/>
              <a:gd name="connsiteX6" fmla="*/ 549713 w 560550"/>
              <a:gd name="connsiteY6" fmla="*/ 442022 h 493591"/>
              <a:gd name="connsiteX7" fmla="*/ 553726 w 560550"/>
              <a:gd name="connsiteY7" fmla="*/ 448555 h 493591"/>
              <a:gd name="connsiteX8" fmla="*/ 557360 w 560550"/>
              <a:gd name="connsiteY8" fmla="*/ 480662 h 493591"/>
              <a:gd name="connsiteX9" fmla="*/ 557111 w 560550"/>
              <a:gd name="connsiteY9" fmla="*/ 481348 h 493591"/>
              <a:gd name="connsiteX10" fmla="*/ 527738 w 560550"/>
              <a:gd name="connsiteY10" fmla="*/ 493568 h 493591"/>
              <a:gd name="connsiteX11" fmla="*/ 496688 w 560550"/>
              <a:gd name="connsiteY11" fmla="*/ 492722 h 493591"/>
              <a:gd name="connsiteX12" fmla="*/ 275338 w 560550"/>
              <a:gd name="connsiteY12" fmla="*/ 480778 h 493591"/>
              <a:gd name="connsiteX13" fmla="*/ 275975 w 560550"/>
              <a:gd name="connsiteY13" fmla="*/ 480403 h 493591"/>
              <a:gd name="connsiteX14" fmla="*/ 266629 w 560550"/>
              <a:gd name="connsiteY14" fmla="*/ 479903 h 493591"/>
              <a:gd name="connsiteX15" fmla="*/ 40497 w 560550"/>
              <a:gd name="connsiteY15" fmla="*/ 492105 h 493591"/>
              <a:gd name="connsiteX16" fmla="*/ 32832 w 560550"/>
              <a:gd name="connsiteY16" fmla="*/ 492314 h 493591"/>
              <a:gd name="connsiteX17" fmla="*/ 3210 w 560550"/>
              <a:gd name="connsiteY17" fmla="*/ 479408 h 493591"/>
              <a:gd name="connsiteX18" fmla="*/ 2740 w 560550"/>
              <a:gd name="connsiteY18" fmla="*/ 478849 h 493591"/>
              <a:gd name="connsiteX19" fmla="*/ 6844 w 560550"/>
              <a:gd name="connsiteY19" fmla="*/ 447301 h 493591"/>
              <a:gd name="connsiteX20" fmla="*/ 23102 w 560550"/>
              <a:gd name="connsiteY20" fmla="*/ 420834 h 493591"/>
              <a:gd name="connsiteX21" fmla="*/ 144121 w 560550"/>
              <a:gd name="connsiteY21" fmla="*/ 235111 h 493591"/>
              <a:gd name="connsiteX22" fmla="*/ 144127 w 560550"/>
              <a:gd name="connsiteY22" fmla="*/ 235851 h 493591"/>
              <a:gd name="connsiteX23" fmla="*/ 149231 w 560550"/>
              <a:gd name="connsiteY23" fmla="*/ 228009 h 493591"/>
              <a:gd name="connsiteX24" fmla="*/ 251731 w 560550"/>
              <a:gd name="connsiteY24" fmla="*/ 26070 h 493591"/>
              <a:gd name="connsiteX25" fmla="*/ 255383 w 560550"/>
              <a:gd name="connsiteY25" fmla="*/ 19328 h 493591"/>
              <a:gd name="connsiteX26" fmla="*/ 281371 w 560550"/>
              <a:gd name="connsiteY26" fmla="*/ 127 h 493591"/>
              <a:gd name="connsiteX27" fmla="*/ 282090 w 560550"/>
              <a:gd name="connsiteY27" fmla="*/ 0 h 493591"/>
              <a:gd name="connsiteX0-1" fmla="*/ 282090 w 560550"/>
              <a:gd name="connsiteY0-2" fmla="*/ 0 h 493591"/>
              <a:gd name="connsiteX1-3" fmla="*/ 307359 w 560550"/>
              <a:gd name="connsiteY1-4" fmla="*/ 19328 h 493591"/>
              <a:gd name="connsiteX2-5" fmla="*/ 322151 w 560550"/>
              <a:gd name="connsiteY2-6" fmla="*/ 46641 h 493591"/>
              <a:gd name="connsiteX3-7" fmla="*/ 422483 w 560550"/>
              <a:gd name="connsiteY3-8" fmla="*/ 244308 h 493591"/>
              <a:gd name="connsiteX4-9" fmla="*/ 426075 w 560550"/>
              <a:gd name="connsiteY4-10" fmla="*/ 252279 h 493591"/>
              <a:gd name="connsiteX5-11" fmla="*/ 549713 w 560550"/>
              <a:gd name="connsiteY5-12" fmla="*/ 442022 h 493591"/>
              <a:gd name="connsiteX6-13" fmla="*/ 553726 w 560550"/>
              <a:gd name="connsiteY6-14" fmla="*/ 448555 h 493591"/>
              <a:gd name="connsiteX7-15" fmla="*/ 557360 w 560550"/>
              <a:gd name="connsiteY7-16" fmla="*/ 480662 h 493591"/>
              <a:gd name="connsiteX8-17" fmla="*/ 557111 w 560550"/>
              <a:gd name="connsiteY8-18" fmla="*/ 481348 h 493591"/>
              <a:gd name="connsiteX9-19" fmla="*/ 527738 w 560550"/>
              <a:gd name="connsiteY9-20" fmla="*/ 493568 h 493591"/>
              <a:gd name="connsiteX10-21" fmla="*/ 496688 w 560550"/>
              <a:gd name="connsiteY10-22" fmla="*/ 492722 h 493591"/>
              <a:gd name="connsiteX11-23" fmla="*/ 275338 w 560550"/>
              <a:gd name="connsiteY11-24" fmla="*/ 480778 h 493591"/>
              <a:gd name="connsiteX12-25" fmla="*/ 275975 w 560550"/>
              <a:gd name="connsiteY12-26" fmla="*/ 480403 h 493591"/>
              <a:gd name="connsiteX13-27" fmla="*/ 266629 w 560550"/>
              <a:gd name="connsiteY13-28" fmla="*/ 479903 h 493591"/>
              <a:gd name="connsiteX14-29" fmla="*/ 40497 w 560550"/>
              <a:gd name="connsiteY14-30" fmla="*/ 492105 h 493591"/>
              <a:gd name="connsiteX15-31" fmla="*/ 32832 w 560550"/>
              <a:gd name="connsiteY15-32" fmla="*/ 492314 h 493591"/>
              <a:gd name="connsiteX16-33" fmla="*/ 3210 w 560550"/>
              <a:gd name="connsiteY16-34" fmla="*/ 479408 h 493591"/>
              <a:gd name="connsiteX17-35" fmla="*/ 2740 w 560550"/>
              <a:gd name="connsiteY17-36" fmla="*/ 478849 h 493591"/>
              <a:gd name="connsiteX18-37" fmla="*/ 6844 w 560550"/>
              <a:gd name="connsiteY18-38" fmla="*/ 447301 h 493591"/>
              <a:gd name="connsiteX19-39" fmla="*/ 23102 w 560550"/>
              <a:gd name="connsiteY19-40" fmla="*/ 420834 h 493591"/>
              <a:gd name="connsiteX20-41" fmla="*/ 144121 w 560550"/>
              <a:gd name="connsiteY20-42" fmla="*/ 235111 h 493591"/>
              <a:gd name="connsiteX21-43" fmla="*/ 144127 w 560550"/>
              <a:gd name="connsiteY21-44" fmla="*/ 235851 h 493591"/>
              <a:gd name="connsiteX22-45" fmla="*/ 149231 w 560550"/>
              <a:gd name="connsiteY22-46" fmla="*/ 228009 h 493591"/>
              <a:gd name="connsiteX23-47" fmla="*/ 251731 w 560550"/>
              <a:gd name="connsiteY23-48" fmla="*/ 26070 h 493591"/>
              <a:gd name="connsiteX24-49" fmla="*/ 255383 w 560550"/>
              <a:gd name="connsiteY24-50" fmla="*/ 19328 h 493591"/>
              <a:gd name="connsiteX25-51" fmla="*/ 281371 w 560550"/>
              <a:gd name="connsiteY25-52" fmla="*/ 127 h 493591"/>
              <a:gd name="connsiteX26-53" fmla="*/ 282090 w 560550"/>
              <a:gd name="connsiteY26-54" fmla="*/ 0 h 493591"/>
              <a:gd name="connsiteX0-55" fmla="*/ 282090 w 560550"/>
              <a:gd name="connsiteY0-56" fmla="*/ 0 h 493591"/>
              <a:gd name="connsiteX1-57" fmla="*/ 307359 w 560550"/>
              <a:gd name="connsiteY1-58" fmla="*/ 19328 h 493591"/>
              <a:gd name="connsiteX2-59" fmla="*/ 322151 w 560550"/>
              <a:gd name="connsiteY2-60" fmla="*/ 46641 h 493591"/>
              <a:gd name="connsiteX3-61" fmla="*/ 426075 w 560550"/>
              <a:gd name="connsiteY3-62" fmla="*/ 252279 h 493591"/>
              <a:gd name="connsiteX4-63" fmla="*/ 549713 w 560550"/>
              <a:gd name="connsiteY4-64" fmla="*/ 442022 h 493591"/>
              <a:gd name="connsiteX5-65" fmla="*/ 553726 w 560550"/>
              <a:gd name="connsiteY5-66" fmla="*/ 448555 h 493591"/>
              <a:gd name="connsiteX6-67" fmla="*/ 557360 w 560550"/>
              <a:gd name="connsiteY6-68" fmla="*/ 480662 h 493591"/>
              <a:gd name="connsiteX7-69" fmla="*/ 557111 w 560550"/>
              <a:gd name="connsiteY7-70" fmla="*/ 481348 h 493591"/>
              <a:gd name="connsiteX8-71" fmla="*/ 527738 w 560550"/>
              <a:gd name="connsiteY8-72" fmla="*/ 493568 h 493591"/>
              <a:gd name="connsiteX9-73" fmla="*/ 496688 w 560550"/>
              <a:gd name="connsiteY9-74" fmla="*/ 492722 h 493591"/>
              <a:gd name="connsiteX10-75" fmla="*/ 275338 w 560550"/>
              <a:gd name="connsiteY10-76" fmla="*/ 480778 h 493591"/>
              <a:gd name="connsiteX11-77" fmla="*/ 275975 w 560550"/>
              <a:gd name="connsiteY11-78" fmla="*/ 480403 h 493591"/>
              <a:gd name="connsiteX12-79" fmla="*/ 266629 w 560550"/>
              <a:gd name="connsiteY12-80" fmla="*/ 479903 h 493591"/>
              <a:gd name="connsiteX13-81" fmla="*/ 40497 w 560550"/>
              <a:gd name="connsiteY13-82" fmla="*/ 492105 h 493591"/>
              <a:gd name="connsiteX14-83" fmla="*/ 32832 w 560550"/>
              <a:gd name="connsiteY14-84" fmla="*/ 492314 h 493591"/>
              <a:gd name="connsiteX15-85" fmla="*/ 3210 w 560550"/>
              <a:gd name="connsiteY15-86" fmla="*/ 479408 h 493591"/>
              <a:gd name="connsiteX16-87" fmla="*/ 2740 w 560550"/>
              <a:gd name="connsiteY16-88" fmla="*/ 478849 h 493591"/>
              <a:gd name="connsiteX17-89" fmla="*/ 6844 w 560550"/>
              <a:gd name="connsiteY17-90" fmla="*/ 447301 h 493591"/>
              <a:gd name="connsiteX18-91" fmla="*/ 23102 w 560550"/>
              <a:gd name="connsiteY18-92" fmla="*/ 420834 h 493591"/>
              <a:gd name="connsiteX19-93" fmla="*/ 144121 w 560550"/>
              <a:gd name="connsiteY19-94" fmla="*/ 235111 h 493591"/>
              <a:gd name="connsiteX20-95" fmla="*/ 144127 w 560550"/>
              <a:gd name="connsiteY20-96" fmla="*/ 235851 h 493591"/>
              <a:gd name="connsiteX21-97" fmla="*/ 149231 w 560550"/>
              <a:gd name="connsiteY21-98" fmla="*/ 228009 h 493591"/>
              <a:gd name="connsiteX22-99" fmla="*/ 251731 w 560550"/>
              <a:gd name="connsiteY22-100" fmla="*/ 26070 h 493591"/>
              <a:gd name="connsiteX23-101" fmla="*/ 255383 w 560550"/>
              <a:gd name="connsiteY23-102" fmla="*/ 19328 h 493591"/>
              <a:gd name="connsiteX24-103" fmla="*/ 281371 w 560550"/>
              <a:gd name="connsiteY24-104" fmla="*/ 127 h 493591"/>
              <a:gd name="connsiteX25-105" fmla="*/ 282090 w 560550"/>
              <a:gd name="connsiteY25-106" fmla="*/ 0 h 493591"/>
              <a:gd name="connsiteX0-107" fmla="*/ 282090 w 560550"/>
              <a:gd name="connsiteY0-108" fmla="*/ 0 h 493591"/>
              <a:gd name="connsiteX1-109" fmla="*/ 307359 w 560550"/>
              <a:gd name="connsiteY1-110" fmla="*/ 19328 h 493591"/>
              <a:gd name="connsiteX2-111" fmla="*/ 322151 w 560550"/>
              <a:gd name="connsiteY2-112" fmla="*/ 46641 h 493591"/>
              <a:gd name="connsiteX3-113" fmla="*/ 426075 w 560550"/>
              <a:gd name="connsiteY3-114" fmla="*/ 252279 h 493591"/>
              <a:gd name="connsiteX4-115" fmla="*/ 549713 w 560550"/>
              <a:gd name="connsiteY4-116" fmla="*/ 442022 h 493591"/>
              <a:gd name="connsiteX5-117" fmla="*/ 553726 w 560550"/>
              <a:gd name="connsiteY5-118" fmla="*/ 448555 h 493591"/>
              <a:gd name="connsiteX6-119" fmla="*/ 557360 w 560550"/>
              <a:gd name="connsiteY6-120" fmla="*/ 480662 h 493591"/>
              <a:gd name="connsiteX7-121" fmla="*/ 557111 w 560550"/>
              <a:gd name="connsiteY7-122" fmla="*/ 481348 h 493591"/>
              <a:gd name="connsiteX8-123" fmla="*/ 527738 w 560550"/>
              <a:gd name="connsiteY8-124" fmla="*/ 493568 h 493591"/>
              <a:gd name="connsiteX9-125" fmla="*/ 496688 w 560550"/>
              <a:gd name="connsiteY9-126" fmla="*/ 492722 h 493591"/>
              <a:gd name="connsiteX10-127" fmla="*/ 275338 w 560550"/>
              <a:gd name="connsiteY10-128" fmla="*/ 480778 h 493591"/>
              <a:gd name="connsiteX11-129" fmla="*/ 275975 w 560550"/>
              <a:gd name="connsiteY11-130" fmla="*/ 480403 h 493591"/>
              <a:gd name="connsiteX12-131" fmla="*/ 266629 w 560550"/>
              <a:gd name="connsiteY12-132" fmla="*/ 479903 h 493591"/>
              <a:gd name="connsiteX13-133" fmla="*/ 40497 w 560550"/>
              <a:gd name="connsiteY13-134" fmla="*/ 492105 h 493591"/>
              <a:gd name="connsiteX14-135" fmla="*/ 32832 w 560550"/>
              <a:gd name="connsiteY14-136" fmla="*/ 492314 h 493591"/>
              <a:gd name="connsiteX15-137" fmla="*/ 3210 w 560550"/>
              <a:gd name="connsiteY15-138" fmla="*/ 479408 h 493591"/>
              <a:gd name="connsiteX16-139" fmla="*/ 2740 w 560550"/>
              <a:gd name="connsiteY16-140" fmla="*/ 478849 h 493591"/>
              <a:gd name="connsiteX17-141" fmla="*/ 6844 w 560550"/>
              <a:gd name="connsiteY17-142" fmla="*/ 447301 h 493591"/>
              <a:gd name="connsiteX18-143" fmla="*/ 23102 w 560550"/>
              <a:gd name="connsiteY18-144" fmla="*/ 420834 h 493591"/>
              <a:gd name="connsiteX19-145" fmla="*/ 144121 w 560550"/>
              <a:gd name="connsiteY19-146" fmla="*/ 235111 h 493591"/>
              <a:gd name="connsiteX20-147" fmla="*/ 144127 w 560550"/>
              <a:gd name="connsiteY20-148" fmla="*/ 235851 h 493591"/>
              <a:gd name="connsiteX21-149" fmla="*/ 149231 w 560550"/>
              <a:gd name="connsiteY21-150" fmla="*/ 228009 h 493591"/>
              <a:gd name="connsiteX22-151" fmla="*/ 251731 w 560550"/>
              <a:gd name="connsiteY22-152" fmla="*/ 26070 h 493591"/>
              <a:gd name="connsiteX23-153" fmla="*/ 255383 w 560550"/>
              <a:gd name="connsiteY23-154" fmla="*/ 19328 h 493591"/>
              <a:gd name="connsiteX24-155" fmla="*/ 281371 w 560550"/>
              <a:gd name="connsiteY24-156" fmla="*/ 127 h 493591"/>
              <a:gd name="connsiteX25-157" fmla="*/ 282090 w 560550"/>
              <a:gd name="connsiteY25-158" fmla="*/ 0 h 493591"/>
              <a:gd name="connsiteX0-159" fmla="*/ 282090 w 560550"/>
              <a:gd name="connsiteY0-160" fmla="*/ 0 h 493591"/>
              <a:gd name="connsiteX1-161" fmla="*/ 307359 w 560550"/>
              <a:gd name="connsiteY1-162" fmla="*/ 19328 h 493591"/>
              <a:gd name="connsiteX2-163" fmla="*/ 322151 w 560550"/>
              <a:gd name="connsiteY2-164" fmla="*/ 46641 h 493591"/>
              <a:gd name="connsiteX3-165" fmla="*/ 426075 w 560550"/>
              <a:gd name="connsiteY3-166" fmla="*/ 252279 h 493591"/>
              <a:gd name="connsiteX4-167" fmla="*/ 549713 w 560550"/>
              <a:gd name="connsiteY4-168" fmla="*/ 442022 h 493591"/>
              <a:gd name="connsiteX5-169" fmla="*/ 553726 w 560550"/>
              <a:gd name="connsiteY5-170" fmla="*/ 448555 h 493591"/>
              <a:gd name="connsiteX6-171" fmla="*/ 557360 w 560550"/>
              <a:gd name="connsiteY6-172" fmla="*/ 480662 h 493591"/>
              <a:gd name="connsiteX7-173" fmla="*/ 557111 w 560550"/>
              <a:gd name="connsiteY7-174" fmla="*/ 481348 h 493591"/>
              <a:gd name="connsiteX8-175" fmla="*/ 527738 w 560550"/>
              <a:gd name="connsiteY8-176" fmla="*/ 493568 h 493591"/>
              <a:gd name="connsiteX9-177" fmla="*/ 496688 w 560550"/>
              <a:gd name="connsiteY9-178" fmla="*/ 492722 h 493591"/>
              <a:gd name="connsiteX10-179" fmla="*/ 275338 w 560550"/>
              <a:gd name="connsiteY10-180" fmla="*/ 480778 h 493591"/>
              <a:gd name="connsiteX11-181" fmla="*/ 275975 w 560550"/>
              <a:gd name="connsiteY11-182" fmla="*/ 480403 h 493591"/>
              <a:gd name="connsiteX12-183" fmla="*/ 266629 w 560550"/>
              <a:gd name="connsiteY12-184" fmla="*/ 479903 h 493591"/>
              <a:gd name="connsiteX13-185" fmla="*/ 40497 w 560550"/>
              <a:gd name="connsiteY13-186" fmla="*/ 492105 h 493591"/>
              <a:gd name="connsiteX14-187" fmla="*/ 32832 w 560550"/>
              <a:gd name="connsiteY14-188" fmla="*/ 492314 h 493591"/>
              <a:gd name="connsiteX15-189" fmla="*/ 3210 w 560550"/>
              <a:gd name="connsiteY15-190" fmla="*/ 479408 h 493591"/>
              <a:gd name="connsiteX16-191" fmla="*/ 2740 w 560550"/>
              <a:gd name="connsiteY16-192" fmla="*/ 478849 h 493591"/>
              <a:gd name="connsiteX17-193" fmla="*/ 6844 w 560550"/>
              <a:gd name="connsiteY17-194" fmla="*/ 447301 h 493591"/>
              <a:gd name="connsiteX18-195" fmla="*/ 23102 w 560550"/>
              <a:gd name="connsiteY18-196" fmla="*/ 420834 h 493591"/>
              <a:gd name="connsiteX19-197" fmla="*/ 144121 w 560550"/>
              <a:gd name="connsiteY19-198" fmla="*/ 235111 h 493591"/>
              <a:gd name="connsiteX20-199" fmla="*/ 149231 w 560550"/>
              <a:gd name="connsiteY20-200" fmla="*/ 228009 h 493591"/>
              <a:gd name="connsiteX21-201" fmla="*/ 251731 w 560550"/>
              <a:gd name="connsiteY21-202" fmla="*/ 26070 h 493591"/>
              <a:gd name="connsiteX22-203" fmla="*/ 255383 w 560550"/>
              <a:gd name="connsiteY22-204" fmla="*/ 19328 h 493591"/>
              <a:gd name="connsiteX23-205" fmla="*/ 281371 w 560550"/>
              <a:gd name="connsiteY23-206" fmla="*/ 127 h 493591"/>
              <a:gd name="connsiteX24-207" fmla="*/ 282090 w 560550"/>
              <a:gd name="connsiteY24-208" fmla="*/ 0 h 493591"/>
              <a:gd name="connsiteX0-209" fmla="*/ 282090 w 560550"/>
              <a:gd name="connsiteY0-210" fmla="*/ 0 h 493591"/>
              <a:gd name="connsiteX1-211" fmla="*/ 307359 w 560550"/>
              <a:gd name="connsiteY1-212" fmla="*/ 19328 h 493591"/>
              <a:gd name="connsiteX2-213" fmla="*/ 322151 w 560550"/>
              <a:gd name="connsiteY2-214" fmla="*/ 46641 h 493591"/>
              <a:gd name="connsiteX3-215" fmla="*/ 426075 w 560550"/>
              <a:gd name="connsiteY3-216" fmla="*/ 252279 h 493591"/>
              <a:gd name="connsiteX4-217" fmla="*/ 549713 w 560550"/>
              <a:gd name="connsiteY4-218" fmla="*/ 442022 h 493591"/>
              <a:gd name="connsiteX5-219" fmla="*/ 553726 w 560550"/>
              <a:gd name="connsiteY5-220" fmla="*/ 448555 h 493591"/>
              <a:gd name="connsiteX6-221" fmla="*/ 557360 w 560550"/>
              <a:gd name="connsiteY6-222" fmla="*/ 480662 h 493591"/>
              <a:gd name="connsiteX7-223" fmla="*/ 557111 w 560550"/>
              <a:gd name="connsiteY7-224" fmla="*/ 481348 h 493591"/>
              <a:gd name="connsiteX8-225" fmla="*/ 527738 w 560550"/>
              <a:gd name="connsiteY8-226" fmla="*/ 493568 h 493591"/>
              <a:gd name="connsiteX9-227" fmla="*/ 496688 w 560550"/>
              <a:gd name="connsiteY9-228" fmla="*/ 492722 h 493591"/>
              <a:gd name="connsiteX10-229" fmla="*/ 275338 w 560550"/>
              <a:gd name="connsiteY10-230" fmla="*/ 480778 h 493591"/>
              <a:gd name="connsiteX11-231" fmla="*/ 275975 w 560550"/>
              <a:gd name="connsiteY11-232" fmla="*/ 480403 h 493591"/>
              <a:gd name="connsiteX12-233" fmla="*/ 266629 w 560550"/>
              <a:gd name="connsiteY12-234" fmla="*/ 479903 h 493591"/>
              <a:gd name="connsiteX13-235" fmla="*/ 40497 w 560550"/>
              <a:gd name="connsiteY13-236" fmla="*/ 492105 h 493591"/>
              <a:gd name="connsiteX14-237" fmla="*/ 32832 w 560550"/>
              <a:gd name="connsiteY14-238" fmla="*/ 492314 h 493591"/>
              <a:gd name="connsiteX15-239" fmla="*/ 3210 w 560550"/>
              <a:gd name="connsiteY15-240" fmla="*/ 479408 h 493591"/>
              <a:gd name="connsiteX16-241" fmla="*/ 2740 w 560550"/>
              <a:gd name="connsiteY16-242" fmla="*/ 478849 h 493591"/>
              <a:gd name="connsiteX17-243" fmla="*/ 6844 w 560550"/>
              <a:gd name="connsiteY17-244" fmla="*/ 447301 h 493591"/>
              <a:gd name="connsiteX18-245" fmla="*/ 23102 w 560550"/>
              <a:gd name="connsiteY18-246" fmla="*/ 420834 h 493591"/>
              <a:gd name="connsiteX19-247" fmla="*/ 149231 w 560550"/>
              <a:gd name="connsiteY19-248" fmla="*/ 228009 h 493591"/>
              <a:gd name="connsiteX20-249" fmla="*/ 251731 w 560550"/>
              <a:gd name="connsiteY20-250" fmla="*/ 26070 h 493591"/>
              <a:gd name="connsiteX21-251" fmla="*/ 255383 w 560550"/>
              <a:gd name="connsiteY21-252" fmla="*/ 19328 h 493591"/>
              <a:gd name="connsiteX22-253" fmla="*/ 281371 w 560550"/>
              <a:gd name="connsiteY22-254" fmla="*/ 127 h 493591"/>
              <a:gd name="connsiteX23-255" fmla="*/ 282090 w 560550"/>
              <a:gd name="connsiteY23-256" fmla="*/ 0 h 493591"/>
              <a:gd name="connsiteX0-257" fmla="*/ 282090 w 560550"/>
              <a:gd name="connsiteY0-258" fmla="*/ 0 h 493591"/>
              <a:gd name="connsiteX1-259" fmla="*/ 307359 w 560550"/>
              <a:gd name="connsiteY1-260" fmla="*/ 19328 h 493591"/>
              <a:gd name="connsiteX2-261" fmla="*/ 322151 w 560550"/>
              <a:gd name="connsiteY2-262" fmla="*/ 46641 h 493591"/>
              <a:gd name="connsiteX3-263" fmla="*/ 426075 w 560550"/>
              <a:gd name="connsiteY3-264" fmla="*/ 252279 h 493591"/>
              <a:gd name="connsiteX4-265" fmla="*/ 549713 w 560550"/>
              <a:gd name="connsiteY4-266" fmla="*/ 442022 h 493591"/>
              <a:gd name="connsiteX5-267" fmla="*/ 553726 w 560550"/>
              <a:gd name="connsiteY5-268" fmla="*/ 448555 h 493591"/>
              <a:gd name="connsiteX6-269" fmla="*/ 557360 w 560550"/>
              <a:gd name="connsiteY6-270" fmla="*/ 480662 h 493591"/>
              <a:gd name="connsiteX7-271" fmla="*/ 557111 w 560550"/>
              <a:gd name="connsiteY7-272" fmla="*/ 481348 h 493591"/>
              <a:gd name="connsiteX8-273" fmla="*/ 527738 w 560550"/>
              <a:gd name="connsiteY8-274" fmla="*/ 493568 h 493591"/>
              <a:gd name="connsiteX9-275" fmla="*/ 496688 w 560550"/>
              <a:gd name="connsiteY9-276" fmla="*/ 492722 h 493591"/>
              <a:gd name="connsiteX10-277" fmla="*/ 275338 w 560550"/>
              <a:gd name="connsiteY10-278" fmla="*/ 480778 h 493591"/>
              <a:gd name="connsiteX11-279" fmla="*/ 275975 w 560550"/>
              <a:gd name="connsiteY11-280" fmla="*/ 480403 h 493591"/>
              <a:gd name="connsiteX12-281" fmla="*/ 266629 w 560550"/>
              <a:gd name="connsiteY12-282" fmla="*/ 479903 h 493591"/>
              <a:gd name="connsiteX13-283" fmla="*/ 40497 w 560550"/>
              <a:gd name="connsiteY13-284" fmla="*/ 492105 h 493591"/>
              <a:gd name="connsiteX14-285" fmla="*/ 32832 w 560550"/>
              <a:gd name="connsiteY14-286" fmla="*/ 492314 h 493591"/>
              <a:gd name="connsiteX15-287" fmla="*/ 3210 w 560550"/>
              <a:gd name="connsiteY15-288" fmla="*/ 479408 h 493591"/>
              <a:gd name="connsiteX16-289" fmla="*/ 2740 w 560550"/>
              <a:gd name="connsiteY16-290" fmla="*/ 478849 h 493591"/>
              <a:gd name="connsiteX17-291" fmla="*/ 6844 w 560550"/>
              <a:gd name="connsiteY17-292" fmla="*/ 447301 h 493591"/>
              <a:gd name="connsiteX18-293" fmla="*/ 23102 w 560550"/>
              <a:gd name="connsiteY18-294" fmla="*/ 420834 h 493591"/>
              <a:gd name="connsiteX19-295" fmla="*/ 149231 w 560550"/>
              <a:gd name="connsiteY19-296" fmla="*/ 228009 h 493591"/>
              <a:gd name="connsiteX20-297" fmla="*/ 251731 w 560550"/>
              <a:gd name="connsiteY20-298" fmla="*/ 26070 h 493591"/>
              <a:gd name="connsiteX21-299" fmla="*/ 255383 w 560550"/>
              <a:gd name="connsiteY21-300" fmla="*/ 19328 h 493591"/>
              <a:gd name="connsiteX22-301" fmla="*/ 281371 w 560550"/>
              <a:gd name="connsiteY22-302" fmla="*/ 127 h 493591"/>
              <a:gd name="connsiteX23-303" fmla="*/ 282090 w 560550"/>
              <a:gd name="connsiteY23-304" fmla="*/ 0 h 493591"/>
              <a:gd name="connsiteX0-305" fmla="*/ 282090 w 560550"/>
              <a:gd name="connsiteY0-306" fmla="*/ 0 h 493591"/>
              <a:gd name="connsiteX1-307" fmla="*/ 307359 w 560550"/>
              <a:gd name="connsiteY1-308" fmla="*/ 19328 h 493591"/>
              <a:gd name="connsiteX2-309" fmla="*/ 322151 w 560550"/>
              <a:gd name="connsiteY2-310" fmla="*/ 46641 h 493591"/>
              <a:gd name="connsiteX3-311" fmla="*/ 426075 w 560550"/>
              <a:gd name="connsiteY3-312" fmla="*/ 252279 h 493591"/>
              <a:gd name="connsiteX4-313" fmla="*/ 549713 w 560550"/>
              <a:gd name="connsiteY4-314" fmla="*/ 442022 h 493591"/>
              <a:gd name="connsiteX5-315" fmla="*/ 553726 w 560550"/>
              <a:gd name="connsiteY5-316" fmla="*/ 448555 h 493591"/>
              <a:gd name="connsiteX6-317" fmla="*/ 557360 w 560550"/>
              <a:gd name="connsiteY6-318" fmla="*/ 480662 h 493591"/>
              <a:gd name="connsiteX7-319" fmla="*/ 557111 w 560550"/>
              <a:gd name="connsiteY7-320" fmla="*/ 481348 h 493591"/>
              <a:gd name="connsiteX8-321" fmla="*/ 527738 w 560550"/>
              <a:gd name="connsiteY8-322" fmla="*/ 493568 h 493591"/>
              <a:gd name="connsiteX9-323" fmla="*/ 496688 w 560550"/>
              <a:gd name="connsiteY9-324" fmla="*/ 492722 h 493591"/>
              <a:gd name="connsiteX10-325" fmla="*/ 275338 w 560550"/>
              <a:gd name="connsiteY10-326" fmla="*/ 480778 h 493591"/>
              <a:gd name="connsiteX11-327" fmla="*/ 266629 w 560550"/>
              <a:gd name="connsiteY11-328" fmla="*/ 479903 h 493591"/>
              <a:gd name="connsiteX12-329" fmla="*/ 40497 w 560550"/>
              <a:gd name="connsiteY12-330" fmla="*/ 492105 h 493591"/>
              <a:gd name="connsiteX13-331" fmla="*/ 32832 w 560550"/>
              <a:gd name="connsiteY13-332" fmla="*/ 492314 h 493591"/>
              <a:gd name="connsiteX14-333" fmla="*/ 3210 w 560550"/>
              <a:gd name="connsiteY14-334" fmla="*/ 479408 h 493591"/>
              <a:gd name="connsiteX15-335" fmla="*/ 2740 w 560550"/>
              <a:gd name="connsiteY15-336" fmla="*/ 478849 h 493591"/>
              <a:gd name="connsiteX16-337" fmla="*/ 6844 w 560550"/>
              <a:gd name="connsiteY16-338" fmla="*/ 447301 h 493591"/>
              <a:gd name="connsiteX17-339" fmla="*/ 23102 w 560550"/>
              <a:gd name="connsiteY17-340" fmla="*/ 420834 h 493591"/>
              <a:gd name="connsiteX18-341" fmla="*/ 149231 w 560550"/>
              <a:gd name="connsiteY18-342" fmla="*/ 228009 h 493591"/>
              <a:gd name="connsiteX19-343" fmla="*/ 251731 w 560550"/>
              <a:gd name="connsiteY19-344" fmla="*/ 26070 h 493591"/>
              <a:gd name="connsiteX20-345" fmla="*/ 255383 w 560550"/>
              <a:gd name="connsiteY20-346" fmla="*/ 19328 h 493591"/>
              <a:gd name="connsiteX21-347" fmla="*/ 281371 w 560550"/>
              <a:gd name="connsiteY21-348" fmla="*/ 127 h 493591"/>
              <a:gd name="connsiteX22-349" fmla="*/ 282090 w 560550"/>
              <a:gd name="connsiteY22-350" fmla="*/ 0 h 493591"/>
              <a:gd name="connsiteX0-351" fmla="*/ 282090 w 560550"/>
              <a:gd name="connsiteY0-352" fmla="*/ 0 h 493591"/>
              <a:gd name="connsiteX1-353" fmla="*/ 307359 w 560550"/>
              <a:gd name="connsiteY1-354" fmla="*/ 19328 h 493591"/>
              <a:gd name="connsiteX2-355" fmla="*/ 322151 w 560550"/>
              <a:gd name="connsiteY2-356" fmla="*/ 46641 h 493591"/>
              <a:gd name="connsiteX3-357" fmla="*/ 426075 w 560550"/>
              <a:gd name="connsiteY3-358" fmla="*/ 252279 h 493591"/>
              <a:gd name="connsiteX4-359" fmla="*/ 549713 w 560550"/>
              <a:gd name="connsiteY4-360" fmla="*/ 442022 h 493591"/>
              <a:gd name="connsiteX5-361" fmla="*/ 553726 w 560550"/>
              <a:gd name="connsiteY5-362" fmla="*/ 448555 h 493591"/>
              <a:gd name="connsiteX6-363" fmla="*/ 557360 w 560550"/>
              <a:gd name="connsiteY6-364" fmla="*/ 480662 h 493591"/>
              <a:gd name="connsiteX7-365" fmla="*/ 557111 w 560550"/>
              <a:gd name="connsiteY7-366" fmla="*/ 481348 h 493591"/>
              <a:gd name="connsiteX8-367" fmla="*/ 527738 w 560550"/>
              <a:gd name="connsiteY8-368" fmla="*/ 493568 h 493591"/>
              <a:gd name="connsiteX9-369" fmla="*/ 496688 w 560550"/>
              <a:gd name="connsiteY9-370" fmla="*/ 492722 h 493591"/>
              <a:gd name="connsiteX10-371" fmla="*/ 266629 w 560550"/>
              <a:gd name="connsiteY10-372" fmla="*/ 479903 h 493591"/>
              <a:gd name="connsiteX11-373" fmla="*/ 40497 w 560550"/>
              <a:gd name="connsiteY11-374" fmla="*/ 492105 h 493591"/>
              <a:gd name="connsiteX12-375" fmla="*/ 32832 w 560550"/>
              <a:gd name="connsiteY12-376" fmla="*/ 492314 h 493591"/>
              <a:gd name="connsiteX13-377" fmla="*/ 3210 w 560550"/>
              <a:gd name="connsiteY13-378" fmla="*/ 479408 h 493591"/>
              <a:gd name="connsiteX14-379" fmla="*/ 2740 w 560550"/>
              <a:gd name="connsiteY14-380" fmla="*/ 478849 h 493591"/>
              <a:gd name="connsiteX15-381" fmla="*/ 6844 w 560550"/>
              <a:gd name="connsiteY15-382" fmla="*/ 447301 h 493591"/>
              <a:gd name="connsiteX16-383" fmla="*/ 23102 w 560550"/>
              <a:gd name="connsiteY16-384" fmla="*/ 420834 h 493591"/>
              <a:gd name="connsiteX17-385" fmla="*/ 149231 w 560550"/>
              <a:gd name="connsiteY17-386" fmla="*/ 228009 h 493591"/>
              <a:gd name="connsiteX18-387" fmla="*/ 251731 w 560550"/>
              <a:gd name="connsiteY18-388" fmla="*/ 26070 h 493591"/>
              <a:gd name="connsiteX19-389" fmla="*/ 255383 w 560550"/>
              <a:gd name="connsiteY19-390" fmla="*/ 19328 h 493591"/>
              <a:gd name="connsiteX20-391" fmla="*/ 281371 w 560550"/>
              <a:gd name="connsiteY20-392" fmla="*/ 127 h 493591"/>
              <a:gd name="connsiteX21-393" fmla="*/ 282090 w 560550"/>
              <a:gd name="connsiteY21-394" fmla="*/ 0 h 493591"/>
              <a:gd name="connsiteX0-395" fmla="*/ 282090 w 560550"/>
              <a:gd name="connsiteY0-396" fmla="*/ 0 h 493591"/>
              <a:gd name="connsiteX1-397" fmla="*/ 307359 w 560550"/>
              <a:gd name="connsiteY1-398" fmla="*/ 19328 h 493591"/>
              <a:gd name="connsiteX2-399" fmla="*/ 322151 w 560550"/>
              <a:gd name="connsiteY2-400" fmla="*/ 46641 h 493591"/>
              <a:gd name="connsiteX3-401" fmla="*/ 426075 w 560550"/>
              <a:gd name="connsiteY3-402" fmla="*/ 252279 h 493591"/>
              <a:gd name="connsiteX4-403" fmla="*/ 549713 w 560550"/>
              <a:gd name="connsiteY4-404" fmla="*/ 442022 h 493591"/>
              <a:gd name="connsiteX5-405" fmla="*/ 553726 w 560550"/>
              <a:gd name="connsiteY5-406" fmla="*/ 448555 h 493591"/>
              <a:gd name="connsiteX6-407" fmla="*/ 557360 w 560550"/>
              <a:gd name="connsiteY6-408" fmla="*/ 480662 h 493591"/>
              <a:gd name="connsiteX7-409" fmla="*/ 557111 w 560550"/>
              <a:gd name="connsiteY7-410" fmla="*/ 481348 h 493591"/>
              <a:gd name="connsiteX8-411" fmla="*/ 527738 w 560550"/>
              <a:gd name="connsiteY8-412" fmla="*/ 493568 h 493591"/>
              <a:gd name="connsiteX9-413" fmla="*/ 496688 w 560550"/>
              <a:gd name="connsiteY9-414" fmla="*/ 492722 h 493591"/>
              <a:gd name="connsiteX10-415" fmla="*/ 266629 w 560550"/>
              <a:gd name="connsiteY10-416" fmla="*/ 479903 h 493591"/>
              <a:gd name="connsiteX11-417" fmla="*/ 40497 w 560550"/>
              <a:gd name="connsiteY11-418" fmla="*/ 492105 h 493591"/>
              <a:gd name="connsiteX12-419" fmla="*/ 32832 w 560550"/>
              <a:gd name="connsiteY12-420" fmla="*/ 492314 h 493591"/>
              <a:gd name="connsiteX13-421" fmla="*/ 3210 w 560550"/>
              <a:gd name="connsiteY13-422" fmla="*/ 479408 h 493591"/>
              <a:gd name="connsiteX14-423" fmla="*/ 2740 w 560550"/>
              <a:gd name="connsiteY14-424" fmla="*/ 478849 h 493591"/>
              <a:gd name="connsiteX15-425" fmla="*/ 6844 w 560550"/>
              <a:gd name="connsiteY15-426" fmla="*/ 447301 h 493591"/>
              <a:gd name="connsiteX16-427" fmla="*/ 23102 w 560550"/>
              <a:gd name="connsiteY16-428" fmla="*/ 420834 h 493591"/>
              <a:gd name="connsiteX17-429" fmla="*/ 149231 w 560550"/>
              <a:gd name="connsiteY17-430" fmla="*/ 228009 h 493591"/>
              <a:gd name="connsiteX18-431" fmla="*/ 251731 w 560550"/>
              <a:gd name="connsiteY18-432" fmla="*/ 26070 h 493591"/>
              <a:gd name="connsiteX19-433" fmla="*/ 255383 w 560550"/>
              <a:gd name="connsiteY19-434" fmla="*/ 19328 h 493591"/>
              <a:gd name="connsiteX20-435" fmla="*/ 281371 w 560550"/>
              <a:gd name="connsiteY20-436" fmla="*/ 127 h 493591"/>
              <a:gd name="connsiteX21-437" fmla="*/ 282090 w 560550"/>
              <a:gd name="connsiteY21-438" fmla="*/ 0 h 493591"/>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 ang="0">
                <a:pos x="connsiteX9-19" y="connsiteY9-20"/>
              </a:cxn>
              <a:cxn ang="0">
                <a:pos x="connsiteX10-21" y="connsiteY10-22"/>
              </a:cxn>
              <a:cxn ang="0">
                <a:pos x="connsiteX11-23" y="connsiteY11-24"/>
              </a:cxn>
              <a:cxn ang="0">
                <a:pos x="connsiteX12-25" y="connsiteY12-26"/>
              </a:cxn>
              <a:cxn ang="0">
                <a:pos x="connsiteX13-27" y="connsiteY13-28"/>
              </a:cxn>
              <a:cxn ang="0">
                <a:pos x="connsiteX14-29" y="connsiteY14-30"/>
              </a:cxn>
              <a:cxn ang="0">
                <a:pos x="connsiteX15-31" y="connsiteY15-32"/>
              </a:cxn>
              <a:cxn ang="0">
                <a:pos x="connsiteX16-33" y="connsiteY16-34"/>
              </a:cxn>
              <a:cxn ang="0">
                <a:pos x="connsiteX17-35" y="connsiteY17-36"/>
              </a:cxn>
              <a:cxn ang="0">
                <a:pos x="connsiteX18-37" y="connsiteY18-38"/>
              </a:cxn>
              <a:cxn ang="0">
                <a:pos x="connsiteX19-39" y="connsiteY19-40"/>
              </a:cxn>
              <a:cxn ang="0">
                <a:pos x="connsiteX20-41" y="connsiteY20-42"/>
              </a:cxn>
              <a:cxn ang="0">
                <a:pos x="connsiteX21-43" y="connsiteY21-44"/>
              </a:cxn>
            </a:cxnLst>
            <a:rect l="l" t="t" r="r" b="b"/>
            <a:pathLst>
              <a:path w="560550" h="493591">
                <a:moveTo>
                  <a:pt x="282090" y="0"/>
                </a:moveTo>
                <a:cubicBezTo>
                  <a:pt x="291235" y="0"/>
                  <a:pt x="300381" y="6443"/>
                  <a:pt x="307359" y="19328"/>
                </a:cubicBezTo>
                <a:lnTo>
                  <a:pt x="322151" y="46641"/>
                </a:lnTo>
                <a:cubicBezTo>
                  <a:pt x="341937" y="85466"/>
                  <a:pt x="388148" y="186382"/>
                  <a:pt x="426075" y="252279"/>
                </a:cubicBezTo>
                <a:cubicBezTo>
                  <a:pt x="464002" y="318176"/>
                  <a:pt x="528438" y="409309"/>
                  <a:pt x="549713" y="442022"/>
                </a:cubicBezTo>
                <a:lnTo>
                  <a:pt x="553726" y="448555"/>
                </a:lnTo>
                <a:cubicBezTo>
                  <a:pt x="561598" y="461368"/>
                  <a:pt x="562451" y="472766"/>
                  <a:pt x="557360" y="480662"/>
                </a:cubicBezTo>
                <a:cubicBezTo>
                  <a:pt x="557347" y="480929"/>
                  <a:pt x="557231" y="481140"/>
                  <a:pt x="557111" y="481348"/>
                </a:cubicBezTo>
                <a:cubicBezTo>
                  <a:pt x="552538" y="489268"/>
                  <a:pt x="542386" y="493968"/>
                  <a:pt x="527738" y="493568"/>
                </a:cubicBezTo>
                <a:lnTo>
                  <a:pt x="496688" y="492722"/>
                </a:lnTo>
                <a:cubicBezTo>
                  <a:pt x="453170" y="490445"/>
                  <a:pt x="342661" y="480006"/>
                  <a:pt x="266629" y="479903"/>
                </a:cubicBezTo>
                <a:cubicBezTo>
                  <a:pt x="190597" y="479800"/>
                  <a:pt x="79463" y="490037"/>
                  <a:pt x="40497" y="492105"/>
                </a:cubicBezTo>
                <a:lnTo>
                  <a:pt x="32832" y="492314"/>
                </a:lnTo>
                <a:cubicBezTo>
                  <a:pt x="17800" y="492724"/>
                  <a:pt x="7502" y="487764"/>
                  <a:pt x="3210" y="479408"/>
                </a:cubicBezTo>
                <a:cubicBezTo>
                  <a:pt x="2985" y="479262"/>
                  <a:pt x="2860" y="479056"/>
                  <a:pt x="2740" y="478849"/>
                </a:cubicBezTo>
                <a:cubicBezTo>
                  <a:pt x="-1833" y="470928"/>
                  <a:pt x="-826" y="459787"/>
                  <a:pt x="6844" y="447301"/>
                </a:cubicBezTo>
                <a:lnTo>
                  <a:pt x="23102" y="420834"/>
                </a:lnTo>
                <a:cubicBezTo>
                  <a:pt x="46833" y="384285"/>
                  <a:pt x="111126" y="293803"/>
                  <a:pt x="149231" y="228009"/>
                </a:cubicBezTo>
                <a:cubicBezTo>
                  <a:pt x="187336" y="162215"/>
                  <a:pt x="234039" y="60850"/>
                  <a:pt x="251731" y="26070"/>
                </a:cubicBezTo>
                <a:lnTo>
                  <a:pt x="255383" y="19328"/>
                </a:lnTo>
                <a:cubicBezTo>
                  <a:pt x="262543" y="6104"/>
                  <a:pt x="271988" y="-334"/>
                  <a:pt x="281371" y="127"/>
                </a:cubicBezTo>
                <a:cubicBezTo>
                  <a:pt x="281609" y="5"/>
                  <a:pt x="281850" y="0"/>
                  <a:pt x="282090" y="0"/>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buFontTx/>
              <a:buNone/>
              <a:defRPr/>
            </a:pPr>
            <a:endParaRPr lang="zh-CN" altLang="en-US" noProof="1">
              <a:solidFill>
                <a:srgbClr val="FFFFFF"/>
              </a:solidFill>
              <a:cs typeface="Arial" panose="02080604020202020204" pitchFamily="34" charset="0"/>
            </a:endParaRPr>
          </a:p>
        </p:txBody>
      </p:sp>
      <p:sp>
        <p:nvSpPr>
          <p:cNvPr id="16" name="KSO_Shape"/>
          <p:cNvSpPr/>
          <p:nvPr/>
        </p:nvSpPr>
        <p:spPr>
          <a:xfrm rot="1336532" flipH="true" flipV="true">
            <a:off x="2243138" y="4365625"/>
            <a:ext cx="193675" cy="169863"/>
          </a:xfrm>
          <a:custGeom>
            <a:avLst/>
            <a:gdLst>
              <a:gd name="connsiteX0" fmla="*/ 282090 w 560550"/>
              <a:gd name="connsiteY0" fmla="*/ 0 h 493591"/>
              <a:gd name="connsiteX1" fmla="*/ 307359 w 560550"/>
              <a:gd name="connsiteY1" fmla="*/ 19328 h 493591"/>
              <a:gd name="connsiteX2" fmla="*/ 322151 w 560550"/>
              <a:gd name="connsiteY2" fmla="*/ 46641 h 493591"/>
              <a:gd name="connsiteX3" fmla="*/ 422483 w 560550"/>
              <a:gd name="connsiteY3" fmla="*/ 244308 h 493591"/>
              <a:gd name="connsiteX4" fmla="*/ 421839 w 560550"/>
              <a:gd name="connsiteY4" fmla="*/ 243943 h 493591"/>
              <a:gd name="connsiteX5" fmla="*/ 426075 w 560550"/>
              <a:gd name="connsiteY5" fmla="*/ 252279 h 493591"/>
              <a:gd name="connsiteX6" fmla="*/ 549713 w 560550"/>
              <a:gd name="connsiteY6" fmla="*/ 442022 h 493591"/>
              <a:gd name="connsiteX7" fmla="*/ 553726 w 560550"/>
              <a:gd name="connsiteY7" fmla="*/ 448555 h 493591"/>
              <a:gd name="connsiteX8" fmla="*/ 557360 w 560550"/>
              <a:gd name="connsiteY8" fmla="*/ 480662 h 493591"/>
              <a:gd name="connsiteX9" fmla="*/ 557111 w 560550"/>
              <a:gd name="connsiteY9" fmla="*/ 481348 h 493591"/>
              <a:gd name="connsiteX10" fmla="*/ 527738 w 560550"/>
              <a:gd name="connsiteY10" fmla="*/ 493568 h 493591"/>
              <a:gd name="connsiteX11" fmla="*/ 496688 w 560550"/>
              <a:gd name="connsiteY11" fmla="*/ 492722 h 493591"/>
              <a:gd name="connsiteX12" fmla="*/ 275338 w 560550"/>
              <a:gd name="connsiteY12" fmla="*/ 480778 h 493591"/>
              <a:gd name="connsiteX13" fmla="*/ 275975 w 560550"/>
              <a:gd name="connsiteY13" fmla="*/ 480403 h 493591"/>
              <a:gd name="connsiteX14" fmla="*/ 266629 w 560550"/>
              <a:gd name="connsiteY14" fmla="*/ 479903 h 493591"/>
              <a:gd name="connsiteX15" fmla="*/ 40497 w 560550"/>
              <a:gd name="connsiteY15" fmla="*/ 492105 h 493591"/>
              <a:gd name="connsiteX16" fmla="*/ 32832 w 560550"/>
              <a:gd name="connsiteY16" fmla="*/ 492314 h 493591"/>
              <a:gd name="connsiteX17" fmla="*/ 3210 w 560550"/>
              <a:gd name="connsiteY17" fmla="*/ 479408 h 493591"/>
              <a:gd name="connsiteX18" fmla="*/ 2740 w 560550"/>
              <a:gd name="connsiteY18" fmla="*/ 478849 h 493591"/>
              <a:gd name="connsiteX19" fmla="*/ 6844 w 560550"/>
              <a:gd name="connsiteY19" fmla="*/ 447301 h 493591"/>
              <a:gd name="connsiteX20" fmla="*/ 23102 w 560550"/>
              <a:gd name="connsiteY20" fmla="*/ 420834 h 493591"/>
              <a:gd name="connsiteX21" fmla="*/ 144121 w 560550"/>
              <a:gd name="connsiteY21" fmla="*/ 235111 h 493591"/>
              <a:gd name="connsiteX22" fmla="*/ 144127 w 560550"/>
              <a:gd name="connsiteY22" fmla="*/ 235851 h 493591"/>
              <a:gd name="connsiteX23" fmla="*/ 149231 w 560550"/>
              <a:gd name="connsiteY23" fmla="*/ 228009 h 493591"/>
              <a:gd name="connsiteX24" fmla="*/ 251731 w 560550"/>
              <a:gd name="connsiteY24" fmla="*/ 26070 h 493591"/>
              <a:gd name="connsiteX25" fmla="*/ 255383 w 560550"/>
              <a:gd name="connsiteY25" fmla="*/ 19328 h 493591"/>
              <a:gd name="connsiteX26" fmla="*/ 281371 w 560550"/>
              <a:gd name="connsiteY26" fmla="*/ 127 h 493591"/>
              <a:gd name="connsiteX27" fmla="*/ 282090 w 560550"/>
              <a:gd name="connsiteY27" fmla="*/ 0 h 493591"/>
              <a:gd name="connsiteX0-1" fmla="*/ 282090 w 560550"/>
              <a:gd name="connsiteY0-2" fmla="*/ 0 h 493591"/>
              <a:gd name="connsiteX1-3" fmla="*/ 307359 w 560550"/>
              <a:gd name="connsiteY1-4" fmla="*/ 19328 h 493591"/>
              <a:gd name="connsiteX2-5" fmla="*/ 322151 w 560550"/>
              <a:gd name="connsiteY2-6" fmla="*/ 46641 h 493591"/>
              <a:gd name="connsiteX3-7" fmla="*/ 422483 w 560550"/>
              <a:gd name="connsiteY3-8" fmla="*/ 244308 h 493591"/>
              <a:gd name="connsiteX4-9" fmla="*/ 426075 w 560550"/>
              <a:gd name="connsiteY4-10" fmla="*/ 252279 h 493591"/>
              <a:gd name="connsiteX5-11" fmla="*/ 549713 w 560550"/>
              <a:gd name="connsiteY5-12" fmla="*/ 442022 h 493591"/>
              <a:gd name="connsiteX6-13" fmla="*/ 553726 w 560550"/>
              <a:gd name="connsiteY6-14" fmla="*/ 448555 h 493591"/>
              <a:gd name="connsiteX7-15" fmla="*/ 557360 w 560550"/>
              <a:gd name="connsiteY7-16" fmla="*/ 480662 h 493591"/>
              <a:gd name="connsiteX8-17" fmla="*/ 557111 w 560550"/>
              <a:gd name="connsiteY8-18" fmla="*/ 481348 h 493591"/>
              <a:gd name="connsiteX9-19" fmla="*/ 527738 w 560550"/>
              <a:gd name="connsiteY9-20" fmla="*/ 493568 h 493591"/>
              <a:gd name="connsiteX10-21" fmla="*/ 496688 w 560550"/>
              <a:gd name="connsiteY10-22" fmla="*/ 492722 h 493591"/>
              <a:gd name="connsiteX11-23" fmla="*/ 275338 w 560550"/>
              <a:gd name="connsiteY11-24" fmla="*/ 480778 h 493591"/>
              <a:gd name="connsiteX12-25" fmla="*/ 275975 w 560550"/>
              <a:gd name="connsiteY12-26" fmla="*/ 480403 h 493591"/>
              <a:gd name="connsiteX13-27" fmla="*/ 266629 w 560550"/>
              <a:gd name="connsiteY13-28" fmla="*/ 479903 h 493591"/>
              <a:gd name="connsiteX14-29" fmla="*/ 40497 w 560550"/>
              <a:gd name="connsiteY14-30" fmla="*/ 492105 h 493591"/>
              <a:gd name="connsiteX15-31" fmla="*/ 32832 w 560550"/>
              <a:gd name="connsiteY15-32" fmla="*/ 492314 h 493591"/>
              <a:gd name="connsiteX16-33" fmla="*/ 3210 w 560550"/>
              <a:gd name="connsiteY16-34" fmla="*/ 479408 h 493591"/>
              <a:gd name="connsiteX17-35" fmla="*/ 2740 w 560550"/>
              <a:gd name="connsiteY17-36" fmla="*/ 478849 h 493591"/>
              <a:gd name="connsiteX18-37" fmla="*/ 6844 w 560550"/>
              <a:gd name="connsiteY18-38" fmla="*/ 447301 h 493591"/>
              <a:gd name="connsiteX19-39" fmla="*/ 23102 w 560550"/>
              <a:gd name="connsiteY19-40" fmla="*/ 420834 h 493591"/>
              <a:gd name="connsiteX20-41" fmla="*/ 144121 w 560550"/>
              <a:gd name="connsiteY20-42" fmla="*/ 235111 h 493591"/>
              <a:gd name="connsiteX21-43" fmla="*/ 144127 w 560550"/>
              <a:gd name="connsiteY21-44" fmla="*/ 235851 h 493591"/>
              <a:gd name="connsiteX22-45" fmla="*/ 149231 w 560550"/>
              <a:gd name="connsiteY22-46" fmla="*/ 228009 h 493591"/>
              <a:gd name="connsiteX23-47" fmla="*/ 251731 w 560550"/>
              <a:gd name="connsiteY23-48" fmla="*/ 26070 h 493591"/>
              <a:gd name="connsiteX24-49" fmla="*/ 255383 w 560550"/>
              <a:gd name="connsiteY24-50" fmla="*/ 19328 h 493591"/>
              <a:gd name="connsiteX25-51" fmla="*/ 281371 w 560550"/>
              <a:gd name="connsiteY25-52" fmla="*/ 127 h 493591"/>
              <a:gd name="connsiteX26-53" fmla="*/ 282090 w 560550"/>
              <a:gd name="connsiteY26-54" fmla="*/ 0 h 493591"/>
              <a:gd name="connsiteX0-55" fmla="*/ 282090 w 560550"/>
              <a:gd name="connsiteY0-56" fmla="*/ 0 h 493591"/>
              <a:gd name="connsiteX1-57" fmla="*/ 307359 w 560550"/>
              <a:gd name="connsiteY1-58" fmla="*/ 19328 h 493591"/>
              <a:gd name="connsiteX2-59" fmla="*/ 322151 w 560550"/>
              <a:gd name="connsiteY2-60" fmla="*/ 46641 h 493591"/>
              <a:gd name="connsiteX3-61" fmla="*/ 426075 w 560550"/>
              <a:gd name="connsiteY3-62" fmla="*/ 252279 h 493591"/>
              <a:gd name="connsiteX4-63" fmla="*/ 549713 w 560550"/>
              <a:gd name="connsiteY4-64" fmla="*/ 442022 h 493591"/>
              <a:gd name="connsiteX5-65" fmla="*/ 553726 w 560550"/>
              <a:gd name="connsiteY5-66" fmla="*/ 448555 h 493591"/>
              <a:gd name="connsiteX6-67" fmla="*/ 557360 w 560550"/>
              <a:gd name="connsiteY6-68" fmla="*/ 480662 h 493591"/>
              <a:gd name="connsiteX7-69" fmla="*/ 557111 w 560550"/>
              <a:gd name="connsiteY7-70" fmla="*/ 481348 h 493591"/>
              <a:gd name="connsiteX8-71" fmla="*/ 527738 w 560550"/>
              <a:gd name="connsiteY8-72" fmla="*/ 493568 h 493591"/>
              <a:gd name="connsiteX9-73" fmla="*/ 496688 w 560550"/>
              <a:gd name="connsiteY9-74" fmla="*/ 492722 h 493591"/>
              <a:gd name="connsiteX10-75" fmla="*/ 275338 w 560550"/>
              <a:gd name="connsiteY10-76" fmla="*/ 480778 h 493591"/>
              <a:gd name="connsiteX11-77" fmla="*/ 275975 w 560550"/>
              <a:gd name="connsiteY11-78" fmla="*/ 480403 h 493591"/>
              <a:gd name="connsiteX12-79" fmla="*/ 266629 w 560550"/>
              <a:gd name="connsiteY12-80" fmla="*/ 479903 h 493591"/>
              <a:gd name="connsiteX13-81" fmla="*/ 40497 w 560550"/>
              <a:gd name="connsiteY13-82" fmla="*/ 492105 h 493591"/>
              <a:gd name="connsiteX14-83" fmla="*/ 32832 w 560550"/>
              <a:gd name="connsiteY14-84" fmla="*/ 492314 h 493591"/>
              <a:gd name="connsiteX15-85" fmla="*/ 3210 w 560550"/>
              <a:gd name="connsiteY15-86" fmla="*/ 479408 h 493591"/>
              <a:gd name="connsiteX16-87" fmla="*/ 2740 w 560550"/>
              <a:gd name="connsiteY16-88" fmla="*/ 478849 h 493591"/>
              <a:gd name="connsiteX17-89" fmla="*/ 6844 w 560550"/>
              <a:gd name="connsiteY17-90" fmla="*/ 447301 h 493591"/>
              <a:gd name="connsiteX18-91" fmla="*/ 23102 w 560550"/>
              <a:gd name="connsiteY18-92" fmla="*/ 420834 h 493591"/>
              <a:gd name="connsiteX19-93" fmla="*/ 144121 w 560550"/>
              <a:gd name="connsiteY19-94" fmla="*/ 235111 h 493591"/>
              <a:gd name="connsiteX20-95" fmla="*/ 144127 w 560550"/>
              <a:gd name="connsiteY20-96" fmla="*/ 235851 h 493591"/>
              <a:gd name="connsiteX21-97" fmla="*/ 149231 w 560550"/>
              <a:gd name="connsiteY21-98" fmla="*/ 228009 h 493591"/>
              <a:gd name="connsiteX22-99" fmla="*/ 251731 w 560550"/>
              <a:gd name="connsiteY22-100" fmla="*/ 26070 h 493591"/>
              <a:gd name="connsiteX23-101" fmla="*/ 255383 w 560550"/>
              <a:gd name="connsiteY23-102" fmla="*/ 19328 h 493591"/>
              <a:gd name="connsiteX24-103" fmla="*/ 281371 w 560550"/>
              <a:gd name="connsiteY24-104" fmla="*/ 127 h 493591"/>
              <a:gd name="connsiteX25-105" fmla="*/ 282090 w 560550"/>
              <a:gd name="connsiteY25-106" fmla="*/ 0 h 493591"/>
              <a:gd name="connsiteX0-107" fmla="*/ 282090 w 560550"/>
              <a:gd name="connsiteY0-108" fmla="*/ 0 h 493591"/>
              <a:gd name="connsiteX1-109" fmla="*/ 307359 w 560550"/>
              <a:gd name="connsiteY1-110" fmla="*/ 19328 h 493591"/>
              <a:gd name="connsiteX2-111" fmla="*/ 322151 w 560550"/>
              <a:gd name="connsiteY2-112" fmla="*/ 46641 h 493591"/>
              <a:gd name="connsiteX3-113" fmla="*/ 426075 w 560550"/>
              <a:gd name="connsiteY3-114" fmla="*/ 252279 h 493591"/>
              <a:gd name="connsiteX4-115" fmla="*/ 549713 w 560550"/>
              <a:gd name="connsiteY4-116" fmla="*/ 442022 h 493591"/>
              <a:gd name="connsiteX5-117" fmla="*/ 553726 w 560550"/>
              <a:gd name="connsiteY5-118" fmla="*/ 448555 h 493591"/>
              <a:gd name="connsiteX6-119" fmla="*/ 557360 w 560550"/>
              <a:gd name="connsiteY6-120" fmla="*/ 480662 h 493591"/>
              <a:gd name="connsiteX7-121" fmla="*/ 557111 w 560550"/>
              <a:gd name="connsiteY7-122" fmla="*/ 481348 h 493591"/>
              <a:gd name="connsiteX8-123" fmla="*/ 527738 w 560550"/>
              <a:gd name="connsiteY8-124" fmla="*/ 493568 h 493591"/>
              <a:gd name="connsiteX9-125" fmla="*/ 496688 w 560550"/>
              <a:gd name="connsiteY9-126" fmla="*/ 492722 h 493591"/>
              <a:gd name="connsiteX10-127" fmla="*/ 275338 w 560550"/>
              <a:gd name="connsiteY10-128" fmla="*/ 480778 h 493591"/>
              <a:gd name="connsiteX11-129" fmla="*/ 275975 w 560550"/>
              <a:gd name="connsiteY11-130" fmla="*/ 480403 h 493591"/>
              <a:gd name="connsiteX12-131" fmla="*/ 266629 w 560550"/>
              <a:gd name="connsiteY12-132" fmla="*/ 479903 h 493591"/>
              <a:gd name="connsiteX13-133" fmla="*/ 40497 w 560550"/>
              <a:gd name="connsiteY13-134" fmla="*/ 492105 h 493591"/>
              <a:gd name="connsiteX14-135" fmla="*/ 32832 w 560550"/>
              <a:gd name="connsiteY14-136" fmla="*/ 492314 h 493591"/>
              <a:gd name="connsiteX15-137" fmla="*/ 3210 w 560550"/>
              <a:gd name="connsiteY15-138" fmla="*/ 479408 h 493591"/>
              <a:gd name="connsiteX16-139" fmla="*/ 2740 w 560550"/>
              <a:gd name="connsiteY16-140" fmla="*/ 478849 h 493591"/>
              <a:gd name="connsiteX17-141" fmla="*/ 6844 w 560550"/>
              <a:gd name="connsiteY17-142" fmla="*/ 447301 h 493591"/>
              <a:gd name="connsiteX18-143" fmla="*/ 23102 w 560550"/>
              <a:gd name="connsiteY18-144" fmla="*/ 420834 h 493591"/>
              <a:gd name="connsiteX19-145" fmla="*/ 144121 w 560550"/>
              <a:gd name="connsiteY19-146" fmla="*/ 235111 h 493591"/>
              <a:gd name="connsiteX20-147" fmla="*/ 144127 w 560550"/>
              <a:gd name="connsiteY20-148" fmla="*/ 235851 h 493591"/>
              <a:gd name="connsiteX21-149" fmla="*/ 149231 w 560550"/>
              <a:gd name="connsiteY21-150" fmla="*/ 228009 h 493591"/>
              <a:gd name="connsiteX22-151" fmla="*/ 251731 w 560550"/>
              <a:gd name="connsiteY22-152" fmla="*/ 26070 h 493591"/>
              <a:gd name="connsiteX23-153" fmla="*/ 255383 w 560550"/>
              <a:gd name="connsiteY23-154" fmla="*/ 19328 h 493591"/>
              <a:gd name="connsiteX24-155" fmla="*/ 281371 w 560550"/>
              <a:gd name="connsiteY24-156" fmla="*/ 127 h 493591"/>
              <a:gd name="connsiteX25-157" fmla="*/ 282090 w 560550"/>
              <a:gd name="connsiteY25-158" fmla="*/ 0 h 493591"/>
              <a:gd name="connsiteX0-159" fmla="*/ 282090 w 560550"/>
              <a:gd name="connsiteY0-160" fmla="*/ 0 h 493591"/>
              <a:gd name="connsiteX1-161" fmla="*/ 307359 w 560550"/>
              <a:gd name="connsiteY1-162" fmla="*/ 19328 h 493591"/>
              <a:gd name="connsiteX2-163" fmla="*/ 322151 w 560550"/>
              <a:gd name="connsiteY2-164" fmla="*/ 46641 h 493591"/>
              <a:gd name="connsiteX3-165" fmla="*/ 426075 w 560550"/>
              <a:gd name="connsiteY3-166" fmla="*/ 252279 h 493591"/>
              <a:gd name="connsiteX4-167" fmla="*/ 549713 w 560550"/>
              <a:gd name="connsiteY4-168" fmla="*/ 442022 h 493591"/>
              <a:gd name="connsiteX5-169" fmla="*/ 553726 w 560550"/>
              <a:gd name="connsiteY5-170" fmla="*/ 448555 h 493591"/>
              <a:gd name="connsiteX6-171" fmla="*/ 557360 w 560550"/>
              <a:gd name="connsiteY6-172" fmla="*/ 480662 h 493591"/>
              <a:gd name="connsiteX7-173" fmla="*/ 557111 w 560550"/>
              <a:gd name="connsiteY7-174" fmla="*/ 481348 h 493591"/>
              <a:gd name="connsiteX8-175" fmla="*/ 527738 w 560550"/>
              <a:gd name="connsiteY8-176" fmla="*/ 493568 h 493591"/>
              <a:gd name="connsiteX9-177" fmla="*/ 496688 w 560550"/>
              <a:gd name="connsiteY9-178" fmla="*/ 492722 h 493591"/>
              <a:gd name="connsiteX10-179" fmla="*/ 275338 w 560550"/>
              <a:gd name="connsiteY10-180" fmla="*/ 480778 h 493591"/>
              <a:gd name="connsiteX11-181" fmla="*/ 275975 w 560550"/>
              <a:gd name="connsiteY11-182" fmla="*/ 480403 h 493591"/>
              <a:gd name="connsiteX12-183" fmla="*/ 266629 w 560550"/>
              <a:gd name="connsiteY12-184" fmla="*/ 479903 h 493591"/>
              <a:gd name="connsiteX13-185" fmla="*/ 40497 w 560550"/>
              <a:gd name="connsiteY13-186" fmla="*/ 492105 h 493591"/>
              <a:gd name="connsiteX14-187" fmla="*/ 32832 w 560550"/>
              <a:gd name="connsiteY14-188" fmla="*/ 492314 h 493591"/>
              <a:gd name="connsiteX15-189" fmla="*/ 3210 w 560550"/>
              <a:gd name="connsiteY15-190" fmla="*/ 479408 h 493591"/>
              <a:gd name="connsiteX16-191" fmla="*/ 2740 w 560550"/>
              <a:gd name="connsiteY16-192" fmla="*/ 478849 h 493591"/>
              <a:gd name="connsiteX17-193" fmla="*/ 6844 w 560550"/>
              <a:gd name="connsiteY17-194" fmla="*/ 447301 h 493591"/>
              <a:gd name="connsiteX18-195" fmla="*/ 23102 w 560550"/>
              <a:gd name="connsiteY18-196" fmla="*/ 420834 h 493591"/>
              <a:gd name="connsiteX19-197" fmla="*/ 144121 w 560550"/>
              <a:gd name="connsiteY19-198" fmla="*/ 235111 h 493591"/>
              <a:gd name="connsiteX20-199" fmla="*/ 149231 w 560550"/>
              <a:gd name="connsiteY20-200" fmla="*/ 228009 h 493591"/>
              <a:gd name="connsiteX21-201" fmla="*/ 251731 w 560550"/>
              <a:gd name="connsiteY21-202" fmla="*/ 26070 h 493591"/>
              <a:gd name="connsiteX22-203" fmla="*/ 255383 w 560550"/>
              <a:gd name="connsiteY22-204" fmla="*/ 19328 h 493591"/>
              <a:gd name="connsiteX23-205" fmla="*/ 281371 w 560550"/>
              <a:gd name="connsiteY23-206" fmla="*/ 127 h 493591"/>
              <a:gd name="connsiteX24-207" fmla="*/ 282090 w 560550"/>
              <a:gd name="connsiteY24-208" fmla="*/ 0 h 493591"/>
              <a:gd name="connsiteX0-209" fmla="*/ 282090 w 560550"/>
              <a:gd name="connsiteY0-210" fmla="*/ 0 h 493591"/>
              <a:gd name="connsiteX1-211" fmla="*/ 307359 w 560550"/>
              <a:gd name="connsiteY1-212" fmla="*/ 19328 h 493591"/>
              <a:gd name="connsiteX2-213" fmla="*/ 322151 w 560550"/>
              <a:gd name="connsiteY2-214" fmla="*/ 46641 h 493591"/>
              <a:gd name="connsiteX3-215" fmla="*/ 426075 w 560550"/>
              <a:gd name="connsiteY3-216" fmla="*/ 252279 h 493591"/>
              <a:gd name="connsiteX4-217" fmla="*/ 549713 w 560550"/>
              <a:gd name="connsiteY4-218" fmla="*/ 442022 h 493591"/>
              <a:gd name="connsiteX5-219" fmla="*/ 553726 w 560550"/>
              <a:gd name="connsiteY5-220" fmla="*/ 448555 h 493591"/>
              <a:gd name="connsiteX6-221" fmla="*/ 557360 w 560550"/>
              <a:gd name="connsiteY6-222" fmla="*/ 480662 h 493591"/>
              <a:gd name="connsiteX7-223" fmla="*/ 557111 w 560550"/>
              <a:gd name="connsiteY7-224" fmla="*/ 481348 h 493591"/>
              <a:gd name="connsiteX8-225" fmla="*/ 527738 w 560550"/>
              <a:gd name="connsiteY8-226" fmla="*/ 493568 h 493591"/>
              <a:gd name="connsiteX9-227" fmla="*/ 496688 w 560550"/>
              <a:gd name="connsiteY9-228" fmla="*/ 492722 h 493591"/>
              <a:gd name="connsiteX10-229" fmla="*/ 275338 w 560550"/>
              <a:gd name="connsiteY10-230" fmla="*/ 480778 h 493591"/>
              <a:gd name="connsiteX11-231" fmla="*/ 275975 w 560550"/>
              <a:gd name="connsiteY11-232" fmla="*/ 480403 h 493591"/>
              <a:gd name="connsiteX12-233" fmla="*/ 266629 w 560550"/>
              <a:gd name="connsiteY12-234" fmla="*/ 479903 h 493591"/>
              <a:gd name="connsiteX13-235" fmla="*/ 40497 w 560550"/>
              <a:gd name="connsiteY13-236" fmla="*/ 492105 h 493591"/>
              <a:gd name="connsiteX14-237" fmla="*/ 32832 w 560550"/>
              <a:gd name="connsiteY14-238" fmla="*/ 492314 h 493591"/>
              <a:gd name="connsiteX15-239" fmla="*/ 3210 w 560550"/>
              <a:gd name="connsiteY15-240" fmla="*/ 479408 h 493591"/>
              <a:gd name="connsiteX16-241" fmla="*/ 2740 w 560550"/>
              <a:gd name="connsiteY16-242" fmla="*/ 478849 h 493591"/>
              <a:gd name="connsiteX17-243" fmla="*/ 6844 w 560550"/>
              <a:gd name="connsiteY17-244" fmla="*/ 447301 h 493591"/>
              <a:gd name="connsiteX18-245" fmla="*/ 23102 w 560550"/>
              <a:gd name="connsiteY18-246" fmla="*/ 420834 h 493591"/>
              <a:gd name="connsiteX19-247" fmla="*/ 149231 w 560550"/>
              <a:gd name="connsiteY19-248" fmla="*/ 228009 h 493591"/>
              <a:gd name="connsiteX20-249" fmla="*/ 251731 w 560550"/>
              <a:gd name="connsiteY20-250" fmla="*/ 26070 h 493591"/>
              <a:gd name="connsiteX21-251" fmla="*/ 255383 w 560550"/>
              <a:gd name="connsiteY21-252" fmla="*/ 19328 h 493591"/>
              <a:gd name="connsiteX22-253" fmla="*/ 281371 w 560550"/>
              <a:gd name="connsiteY22-254" fmla="*/ 127 h 493591"/>
              <a:gd name="connsiteX23-255" fmla="*/ 282090 w 560550"/>
              <a:gd name="connsiteY23-256" fmla="*/ 0 h 493591"/>
              <a:gd name="connsiteX0-257" fmla="*/ 282090 w 560550"/>
              <a:gd name="connsiteY0-258" fmla="*/ 0 h 493591"/>
              <a:gd name="connsiteX1-259" fmla="*/ 307359 w 560550"/>
              <a:gd name="connsiteY1-260" fmla="*/ 19328 h 493591"/>
              <a:gd name="connsiteX2-261" fmla="*/ 322151 w 560550"/>
              <a:gd name="connsiteY2-262" fmla="*/ 46641 h 493591"/>
              <a:gd name="connsiteX3-263" fmla="*/ 426075 w 560550"/>
              <a:gd name="connsiteY3-264" fmla="*/ 252279 h 493591"/>
              <a:gd name="connsiteX4-265" fmla="*/ 549713 w 560550"/>
              <a:gd name="connsiteY4-266" fmla="*/ 442022 h 493591"/>
              <a:gd name="connsiteX5-267" fmla="*/ 553726 w 560550"/>
              <a:gd name="connsiteY5-268" fmla="*/ 448555 h 493591"/>
              <a:gd name="connsiteX6-269" fmla="*/ 557360 w 560550"/>
              <a:gd name="connsiteY6-270" fmla="*/ 480662 h 493591"/>
              <a:gd name="connsiteX7-271" fmla="*/ 557111 w 560550"/>
              <a:gd name="connsiteY7-272" fmla="*/ 481348 h 493591"/>
              <a:gd name="connsiteX8-273" fmla="*/ 527738 w 560550"/>
              <a:gd name="connsiteY8-274" fmla="*/ 493568 h 493591"/>
              <a:gd name="connsiteX9-275" fmla="*/ 496688 w 560550"/>
              <a:gd name="connsiteY9-276" fmla="*/ 492722 h 493591"/>
              <a:gd name="connsiteX10-277" fmla="*/ 275338 w 560550"/>
              <a:gd name="connsiteY10-278" fmla="*/ 480778 h 493591"/>
              <a:gd name="connsiteX11-279" fmla="*/ 275975 w 560550"/>
              <a:gd name="connsiteY11-280" fmla="*/ 480403 h 493591"/>
              <a:gd name="connsiteX12-281" fmla="*/ 266629 w 560550"/>
              <a:gd name="connsiteY12-282" fmla="*/ 479903 h 493591"/>
              <a:gd name="connsiteX13-283" fmla="*/ 40497 w 560550"/>
              <a:gd name="connsiteY13-284" fmla="*/ 492105 h 493591"/>
              <a:gd name="connsiteX14-285" fmla="*/ 32832 w 560550"/>
              <a:gd name="connsiteY14-286" fmla="*/ 492314 h 493591"/>
              <a:gd name="connsiteX15-287" fmla="*/ 3210 w 560550"/>
              <a:gd name="connsiteY15-288" fmla="*/ 479408 h 493591"/>
              <a:gd name="connsiteX16-289" fmla="*/ 2740 w 560550"/>
              <a:gd name="connsiteY16-290" fmla="*/ 478849 h 493591"/>
              <a:gd name="connsiteX17-291" fmla="*/ 6844 w 560550"/>
              <a:gd name="connsiteY17-292" fmla="*/ 447301 h 493591"/>
              <a:gd name="connsiteX18-293" fmla="*/ 23102 w 560550"/>
              <a:gd name="connsiteY18-294" fmla="*/ 420834 h 493591"/>
              <a:gd name="connsiteX19-295" fmla="*/ 149231 w 560550"/>
              <a:gd name="connsiteY19-296" fmla="*/ 228009 h 493591"/>
              <a:gd name="connsiteX20-297" fmla="*/ 251731 w 560550"/>
              <a:gd name="connsiteY20-298" fmla="*/ 26070 h 493591"/>
              <a:gd name="connsiteX21-299" fmla="*/ 255383 w 560550"/>
              <a:gd name="connsiteY21-300" fmla="*/ 19328 h 493591"/>
              <a:gd name="connsiteX22-301" fmla="*/ 281371 w 560550"/>
              <a:gd name="connsiteY22-302" fmla="*/ 127 h 493591"/>
              <a:gd name="connsiteX23-303" fmla="*/ 282090 w 560550"/>
              <a:gd name="connsiteY23-304" fmla="*/ 0 h 493591"/>
              <a:gd name="connsiteX0-305" fmla="*/ 282090 w 560550"/>
              <a:gd name="connsiteY0-306" fmla="*/ 0 h 493591"/>
              <a:gd name="connsiteX1-307" fmla="*/ 307359 w 560550"/>
              <a:gd name="connsiteY1-308" fmla="*/ 19328 h 493591"/>
              <a:gd name="connsiteX2-309" fmla="*/ 322151 w 560550"/>
              <a:gd name="connsiteY2-310" fmla="*/ 46641 h 493591"/>
              <a:gd name="connsiteX3-311" fmla="*/ 426075 w 560550"/>
              <a:gd name="connsiteY3-312" fmla="*/ 252279 h 493591"/>
              <a:gd name="connsiteX4-313" fmla="*/ 549713 w 560550"/>
              <a:gd name="connsiteY4-314" fmla="*/ 442022 h 493591"/>
              <a:gd name="connsiteX5-315" fmla="*/ 553726 w 560550"/>
              <a:gd name="connsiteY5-316" fmla="*/ 448555 h 493591"/>
              <a:gd name="connsiteX6-317" fmla="*/ 557360 w 560550"/>
              <a:gd name="connsiteY6-318" fmla="*/ 480662 h 493591"/>
              <a:gd name="connsiteX7-319" fmla="*/ 557111 w 560550"/>
              <a:gd name="connsiteY7-320" fmla="*/ 481348 h 493591"/>
              <a:gd name="connsiteX8-321" fmla="*/ 527738 w 560550"/>
              <a:gd name="connsiteY8-322" fmla="*/ 493568 h 493591"/>
              <a:gd name="connsiteX9-323" fmla="*/ 496688 w 560550"/>
              <a:gd name="connsiteY9-324" fmla="*/ 492722 h 493591"/>
              <a:gd name="connsiteX10-325" fmla="*/ 275338 w 560550"/>
              <a:gd name="connsiteY10-326" fmla="*/ 480778 h 493591"/>
              <a:gd name="connsiteX11-327" fmla="*/ 266629 w 560550"/>
              <a:gd name="connsiteY11-328" fmla="*/ 479903 h 493591"/>
              <a:gd name="connsiteX12-329" fmla="*/ 40497 w 560550"/>
              <a:gd name="connsiteY12-330" fmla="*/ 492105 h 493591"/>
              <a:gd name="connsiteX13-331" fmla="*/ 32832 w 560550"/>
              <a:gd name="connsiteY13-332" fmla="*/ 492314 h 493591"/>
              <a:gd name="connsiteX14-333" fmla="*/ 3210 w 560550"/>
              <a:gd name="connsiteY14-334" fmla="*/ 479408 h 493591"/>
              <a:gd name="connsiteX15-335" fmla="*/ 2740 w 560550"/>
              <a:gd name="connsiteY15-336" fmla="*/ 478849 h 493591"/>
              <a:gd name="connsiteX16-337" fmla="*/ 6844 w 560550"/>
              <a:gd name="connsiteY16-338" fmla="*/ 447301 h 493591"/>
              <a:gd name="connsiteX17-339" fmla="*/ 23102 w 560550"/>
              <a:gd name="connsiteY17-340" fmla="*/ 420834 h 493591"/>
              <a:gd name="connsiteX18-341" fmla="*/ 149231 w 560550"/>
              <a:gd name="connsiteY18-342" fmla="*/ 228009 h 493591"/>
              <a:gd name="connsiteX19-343" fmla="*/ 251731 w 560550"/>
              <a:gd name="connsiteY19-344" fmla="*/ 26070 h 493591"/>
              <a:gd name="connsiteX20-345" fmla="*/ 255383 w 560550"/>
              <a:gd name="connsiteY20-346" fmla="*/ 19328 h 493591"/>
              <a:gd name="connsiteX21-347" fmla="*/ 281371 w 560550"/>
              <a:gd name="connsiteY21-348" fmla="*/ 127 h 493591"/>
              <a:gd name="connsiteX22-349" fmla="*/ 282090 w 560550"/>
              <a:gd name="connsiteY22-350" fmla="*/ 0 h 493591"/>
              <a:gd name="connsiteX0-351" fmla="*/ 282090 w 560550"/>
              <a:gd name="connsiteY0-352" fmla="*/ 0 h 493591"/>
              <a:gd name="connsiteX1-353" fmla="*/ 307359 w 560550"/>
              <a:gd name="connsiteY1-354" fmla="*/ 19328 h 493591"/>
              <a:gd name="connsiteX2-355" fmla="*/ 322151 w 560550"/>
              <a:gd name="connsiteY2-356" fmla="*/ 46641 h 493591"/>
              <a:gd name="connsiteX3-357" fmla="*/ 426075 w 560550"/>
              <a:gd name="connsiteY3-358" fmla="*/ 252279 h 493591"/>
              <a:gd name="connsiteX4-359" fmla="*/ 549713 w 560550"/>
              <a:gd name="connsiteY4-360" fmla="*/ 442022 h 493591"/>
              <a:gd name="connsiteX5-361" fmla="*/ 553726 w 560550"/>
              <a:gd name="connsiteY5-362" fmla="*/ 448555 h 493591"/>
              <a:gd name="connsiteX6-363" fmla="*/ 557360 w 560550"/>
              <a:gd name="connsiteY6-364" fmla="*/ 480662 h 493591"/>
              <a:gd name="connsiteX7-365" fmla="*/ 557111 w 560550"/>
              <a:gd name="connsiteY7-366" fmla="*/ 481348 h 493591"/>
              <a:gd name="connsiteX8-367" fmla="*/ 527738 w 560550"/>
              <a:gd name="connsiteY8-368" fmla="*/ 493568 h 493591"/>
              <a:gd name="connsiteX9-369" fmla="*/ 496688 w 560550"/>
              <a:gd name="connsiteY9-370" fmla="*/ 492722 h 493591"/>
              <a:gd name="connsiteX10-371" fmla="*/ 266629 w 560550"/>
              <a:gd name="connsiteY10-372" fmla="*/ 479903 h 493591"/>
              <a:gd name="connsiteX11-373" fmla="*/ 40497 w 560550"/>
              <a:gd name="connsiteY11-374" fmla="*/ 492105 h 493591"/>
              <a:gd name="connsiteX12-375" fmla="*/ 32832 w 560550"/>
              <a:gd name="connsiteY12-376" fmla="*/ 492314 h 493591"/>
              <a:gd name="connsiteX13-377" fmla="*/ 3210 w 560550"/>
              <a:gd name="connsiteY13-378" fmla="*/ 479408 h 493591"/>
              <a:gd name="connsiteX14-379" fmla="*/ 2740 w 560550"/>
              <a:gd name="connsiteY14-380" fmla="*/ 478849 h 493591"/>
              <a:gd name="connsiteX15-381" fmla="*/ 6844 w 560550"/>
              <a:gd name="connsiteY15-382" fmla="*/ 447301 h 493591"/>
              <a:gd name="connsiteX16-383" fmla="*/ 23102 w 560550"/>
              <a:gd name="connsiteY16-384" fmla="*/ 420834 h 493591"/>
              <a:gd name="connsiteX17-385" fmla="*/ 149231 w 560550"/>
              <a:gd name="connsiteY17-386" fmla="*/ 228009 h 493591"/>
              <a:gd name="connsiteX18-387" fmla="*/ 251731 w 560550"/>
              <a:gd name="connsiteY18-388" fmla="*/ 26070 h 493591"/>
              <a:gd name="connsiteX19-389" fmla="*/ 255383 w 560550"/>
              <a:gd name="connsiteY19-390" fmla="*/ 19328 h 493591"/>
              <a:gd name="connsiteX20-391" fmla="*/ 281371 w 560550"/>
              <a:gd name="connsiteY20-392" fmla="*/ 127 h 493591"/>
              <a:gd name="connsiteX21-393" fmla="*/ 282090 w 560550"/>
              <a:gd name="connsiteY21-394" fmla="*/ 0 h 493591"/>
              <a:gd name="connsiteX0-395" fmla="*/ 282090 w 560550"/>
              <a:gd name="connsiteY0-396" fmla="*/ 0 h 493591"/>
              <a:gd name="connsiteX1-397" fmla="*/ 307359 w 560550"/>
              <a:gd name="connsiteY1-398" fmla="*/ 19328 h 493591"/>
              <a:gd name="connsiteX2-399" fmla="*/ 322151 w 560550"/>
              <a:gd name="connsiteY2-400" fmla="*/ 46641 h 493591"/>
              <a:gd name="connsiteX3-401" fmla="*/ 426075 w 560550"/>
              <a:gd name="connsiteY3-402" fmla="*/ 252279 h 493591"/>
              <a:gd name="connsiteX4-403" fmla="*/ 549713 w 560550"/>
              <a:gd name="connsiteY4-404" fmla="*/ 442022 h 493591"/>
              <a:gd name="connsiteX5-405" fmla="*/ 553726 w 560550"/>
              <a:gd name="connsiteY5-406" fmla="*/ 448555 h 493591"/>
              <a:gd name="connsiteX6-407" fmla="*/ 557360 w 560550"/>
              <a:gd name="connsiteY6-408" fmla="*/ 480662 h 493591"/>
              <a:gd name="connsiteX7-409" fmla="*/ 557111 w 560550"/>
              <a:gd name="connsiteY7-410" fmla="*/ 481348 h 493591"/>
              <a:gd name="connsiteX8-411" fmla="*/ 527738 w 560550"/>
              <a:gd name="connsiteY8-412" fmla="*/ 493568 h 493591"/>
              <a:gd name="connsiteX9-413" fmla="*/ 496688 w 560550"/>
              <a:gd name="connsiteY9-414" fmla="*/ 492722 h 493591"/>
              <a:gd name="connsiteX10-415" fmla="*/ 266629 w 560550"/>
              <a:gd name="connsiteY10-416" fmla="*/ 479903 h 493591"/>
              <a:gd name="connsiteX11-417" fmla="*/ 40497 w 560550"/>
              <a:gd name="connsiteY11-418" fmla="*/ 492105 h 493591"/>
              <a:gd name="connsiteX12-419" fmla="*/ 32832 w 560550"/>
              <a:gd name="connsiteY12-420" fmla="*/ 492314 h 493591"/>
              <a:gd name="connsiteX13-421" fmla="*/ 3210 w 560550"/>
              <a:gd name="connsiteY13-422" fmla="*/ 479408 h 493591"/>
              <a:gd name="connsiteX14-423" fmla="*/ 2740 w 560550"/>
              <a:gd name="connsiteY14-424" fmla="*/ 478849 h 493591"/>
              <a:gd name="connsiteX15-425" fmla="*/ 6844 w 560550"/>
              <a:gd name="connsiteY15-426" fmla="*/ 447301 h 493591"/>
              <a:gd name="connsiteX16-427" fmla="*/ 23102 w 560550"/>
              <a:gd name="connsiteY16-428" fmla="*/ 420834 h 493591"/>
              <a:gd name="connsiteX17-429" fmla="*/ 149231 w 560550"/>
              <a:gd name="connsiteY17-430" fmla="*/ 228009 h 493591"/>
              <a:gd name="connsiteX18-431" fmla="*/ 251731 w 560550"/>
              <a:gd name="connsiteY18-432" fmla="*/ 26070 h 493591"/>
              <a:gd name="connsiteX19-433" fmla="*/ 255383 w 560550"/>
              <a:gd name="connsiteY19-434" fmla="*/ 19328 h 493591"/>
              <a:gd name="connsiteX20-435" fmla="*/ 281371 w 560550"/>
              <a:gd name="connsiteY20-436" fmla="*/ 127 h 493591"/>
              <a:gd name="connsiteX21-437" fmla="*/ 282090 w 560550"/>
              <a:gd name="connsiteY21-438" fmla="*/ 0 h 493591"/>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 ang="0">
                <a:pos x="connsiteX9-19" y="connsiteY9-20"/>
              </a:cxn>
              <a:cxn ang="0">
                <a:pos x="connsiteX10-21" y="connsiteY10-22"/>
              </a:cxn>
              <a:cxn ang="0">
                <a:pos x="connsiteX11-23" y="connsiteY11-24"/>
              </a:cxn>
              <a:cxn ang="0">
                <a:pos x="connsiteX12-25" y="connsiteY12-26"/>
              </a:cxn>
              <a:cxn ang="0">
                <a:pos x="connsiteX13-27" y="connsiteY13-28"/>
              </a:cxn>
              <a:cxn ang="0">
                <a:pos x="connsiteX14-29" y="connsiteY14-30"/>
              </a:cxn>
              <a:cxn ang="0">
                <a:pos x="connsiteX15-31" y="connsiteY15-32"/>
              </a:cxn>
              <a:cxn ang="0">
                <a:pos x="connsiteX16-33" y="connsiteY16-34"/>
              </a:cxn>
              <a:cxn ang="0">
                <a:pos x="connsiteX17-35" y="connsiteY17-36"/>
              </a:cxn>
              <a:cxn ang="0">
                <a:pos x="connsiteX18-37" y="connsiteY18-38"/>
              </a:cxn>
              <a:cxn ang="0">
                <a:pos x="connsiteX19-39" y="connsiteY19-40"/>
              </a:cxn>
              <a:cxn ang="0">
                <a:pos x="connsiteX20-41" y="connsiteY20-42"/>
              </a:cxn>
              <a:cxn ang="0">
                <a:pos x="connsiteX21-43" y="connsiteY21-44"/>
              </a:cxn>
            </a:cxnLst>
            <a:rect l="l" t="t" r="r" b="b"/>
            <a:pathLst>
              <a:path w="560550" h="493591">
                <a:moveTo>
                  <a:pt x="282090" y="0"/>
                </a:moveTo>
                <a:cubicBezTo>
                  <a:pt x="291235" y="0"/>
                  <a:pt x="300381" y="6443"/>
                  <a:pt x="307359" y="19328"/>
                </a:cubicBezTo>
                <a:lnTo>
                  <a:pt x="322151" y="46641"/>
                </a:lnTo>
                <a:cubicBezTo>
                  <a:pt x="341937" y="85466"/>
                  <a:pt x="388148" y="186382"/>
                  <a:pt x="426075" y="252279"/>
                </a:cubicBezTo>
                <a:cubicBezTo>
                  <a:pt x="464002" y="318176"/>
                  <a:pt x="528438" y="409309"/>
                  <a:pt x="549713" y="442022"/>
                </a:cubicBezTo>
                <a:lnTo>
                  <a:pt x="553726" y="448555"/>
                </a:lnTo>
                <a:cubicBezTo>
                  <a:pt x="561598" y="461368"/>
                  <a:pt x="562451" y="472766"/>
                  <a:pt x="557360" y="480662"/>
                </a:cubicBezTo>
                <a:cubicBezTo>
                  <a:pt x="557347" y="480929"/>
                  <a:pt x="557231" y="481140"/>
                  <a:pt x="557111" y="481348"/>
                </a:cubicBezTo>
                <a:cubicBezTo>
                  <a:pt x="552538" y="489268"/>
                  <a:pt x="542386" y="493968"/>
                  <a:pt x="527738" y="493568"/>
                </a:cubicBezTo>
                <a:lnTo>
                  <a:pt x="496688" y="492722"/>
                </a:lnTo>
                <a:cubicBezTo>
                  <a:pt x="453170" y="490445"/>
                  <a:pt x="342661" y="480006"/>
                  <a:pt x="266629" y="479903"/>
                </a:cubicBezTo>
                <a:cubicBezTo>
                  <a:pt x="190597" y="479800"/>
                  <a:pt x="79463" y="490037"/>
                  <a:pt x="40497" y="492105"/>
                </a:cubicBezTo>
                <a:lnTo>
                  <a:pt x="32832" y="492314"/>
                </a:lnTo>
                <a:cubicBezTo>
                  <a:pt x="17800" y="492724"/>
                  <a:pt x="7502" y="487764"/>
                  <a:pt x="3210" y="479408"/>
                </a:cubicBezTo>
                <a:cubicBezTo>
                  <a:pt x="2985" y="479262"/>
                  <a:pt x="2860" y="479056"/>
                  <a:pt x="2740" y="478849"/>
                </a:cubicBezTo>
                <a:cubicBezTo>
                  <a:pt x="-1833" y="470928"/>
                  <a:pt x="-826" y="459787"/>
                  <a:pt x="6844" y="447301"/>
                </a:cubicBezTo>
                <a:lnTo>
                  <a:pt x="23102" y="420834"/>
                </a:lnTo>
                <a:cubicBezTo>
                  <a:pt x="46833" y="384285"/>
                  <a:pt x="111126" y="293803"/>
                  <a:pt x="149231" y="228009"/>
                </a:cubicBezTo>
                <a:cubicBezTo>
                  <a:pt x="187336" y="162215"/>
                  <a:pt x="234039" y="60850"/>
                  <a:pt x="251731" y="26070"/>
                </a:cubicBezTo>
                <a:lnTo>
                  <a:pt x="255383" y="19328"/>
                </a:lnTo>
                <a:cubicBezTo>
                  <a:pt x="262543" y="6104"/>
                  <a:pt x="271988" y="-334"/>
                  <a:pt x="281371" y="127"/>
                </a:cubicBezTo>
                <a:cubicBezTo>
                  <a:pt x="281609" y="5"/>
                  <a:pt x="281850" y="0"/>
                  <a:pt x="282090"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buFontTx/>
              <a:buNone/>
              <a:defRPr/>
            </a:pPr>
            <a:endParaRPr lang="zh-CN" altLang="en-US" noProof="1">
              <a:solidFill>
                <a:srgbClr val="FFFFFF"/>
              </a:solidFill>
              <a:cs typeface="Arial" panose="02080604020202020204" pitchFamily="34" charset="0"/>
            </a:endParaRPr>
          </a:p>
        </p:txBody>
      </p:sp>
      <p:sp>
        <p:nvSpPr>
          <p:cNvPr id="17" name="KSO_Shape"/>
          <p:cNvSpPr/>
          <p:nvPr/>
        </p:nvSpPr>
        <p:spPr>
          <a:xfrm rot="2236532" flipH="true" flipV="true">
            <a:off x="2039938" y="4243388"/>
            <a:ext cx="193675" cy="169862"/>
          </a:xfrm>
          <a:custGeom>
            <a:avLst/>
            <a:gdLst>
              <a:gd name="connsiteX0" fmla="*/ 282090 w 560550"/>
              <a:gd name="connsiteY0" fmla="*/ 0 h 493591"/>
              <a:gd name="connsiteX1" fmla="*/ 307359 w 560550"/>
              <a:gd name="connsiteY1" fmla="*/ 19328 h 493591"/>
              <a:gd name="connsiteX2" fmla="*/ 322151 w 560550"/>
              <a:gd name="connsiteY2" fmla="*/ 46641 h 493591"/>
              <a:gd name="connsiteX3" fmla="*/ 422483 w 560550"/>
              <a:gd name="connsiteY3" fmla="*/ 244308 h 493591"/>
              <a:gd name="connsiteX4" fmla="*/ 421839 w 560550"/>
              <a:gd name="connsiteY4" fmla="*/ 243943 h 493591"/>
              <a:gd name="connsiteX5" fmla="*/ 426075 w 560550"/>
              <a:gd name="connsiteY5" fmla="*/ 252279 h 493591"/>
              <a:gd name="connsiteX6" fmla="*/ 549713 w 560550"/>
              <a:gd name="connsiteY6" fmla="*/ 442022 h 493591"/>
              <a:gd name="connsiteX7" fmla="*/ 553726 w 560550"/>
              <a:gd name="connsiteY7" fmla="*/ 448555 h 493591"/>
              <a:gd name="connsiteX8" fmla="*/ 557360 w 560550"/>
              <a:gd name="connsiteY8" fmla="*/ 480662 h 493591"/>
              <a:gd name="connsiteX9" fmla="*/ 557111 w 560550"/>
              <a:gd name="connsiteY9" fmla="*/ 481348 h 493591"/>
              <a:gd name="connsiteX10" fmla="*/ 527738 w 560550"/>
              <a:gd name="connsiteY10" fmla="*/ 493568 h 493591"/>
              <a:gd name="connsiteX11" fmla="*/ 496688 w 560550"/>
              <a:gd name="connsiteY11" fmla="*/ 492722 h 493591"/>
              <a:gd name="connsiteX12" fmla="*/ 275338 w 560550"/>
              <a:gd name="connsiteY12" fmla="*/ 480778 h 493591"/>
              <a:gd name="connsiteX13" fmla="*/ 275975 w 560550"/>
              <a:gd name="connsiteY13" fmla="*/ 480403 h 493591"/>
              <a:gd name="connsiteX14" fmla="*/ 266629 w 560550"/>
              <a:gd name="connsiteY14" fmla="*/ 479903 h 493591"/>
              <a:gd name="connsiteX15" fmla="*/ 40497 w 560550"/>
              <a:gd name="connsiteY15" fmla="*/ 492105 h 493591"/>
              <a:gd name="connsiteX16" fmla="*/ 32832 w 560550"/>
              <a:gd name="connsiteY16" fmla="*/ 492314 h 493591"/>
              <a:gd name="connsiteX17" fmla="*/ 3210 w 560550"/>
              <a:gd name="connsiteY17" fmla="*/ 479408 h 493591"/>
              <a:gd name="connsiteX18" fmla="*/ 2740 w 560550"/>
              <a:gd name="connsiteY18" fmla="*/ 478849 h 493591"/>
              <a:gd name="connsiteX19" fmla="*/ 6844 w 560550"/>
              <a:gd name="connsiteY19" fmla="*/ 447301 h 493591"/>
              <a:gd name="connsiteX20" fmla="*/ 23102 w 560550"/>
              <a:gd name="connsiteY20" fmla="*/ 420834 h 493591"/>
              <a:gd name="connsiteX21" fmla="*/ 144121 w 560550"/>
              <a:gd name="connsiteY21" fmla="*/ 235111 h 493591"/>
              <a:gd name="connsiteX22" fmla="*/ 144127 w 560550"/>
              <a:gd name="connsiteY22" fmla="*/ 235851 h 493591"/>
              <a:gd name="connsiteX23" fmla="*/ 149231 w 560550"/>
              <a:gd name="connsiteY23" fmla="*/ 228009 h 493591"/>
              <a:gd name="connsiteX24" fmla="*/ 251731 w 560550"/>
              <a:gd name="connsiteY24" fmla="*/ 26070 h 493591"/>
              <a:gd name="connsiteX25" fmla="*/ 255383 w 560550"/>
              <a:gd name="connsiteY25" fmla="*/ 19328 h 493591"/>
              <a:gd name="connsiteX26" fmla="*/ 281371 w 560550"/>
              <a:gd name="connsiteY26" fmla="*/ 127 h 493591"/>
              <a:gd name="connsiteX27" fmla="*/ 282090 w 560550"/>
              <a:gd name="connsiteY27" fmla="*/ 0 h 493591"/>
              <a:gd name="connsiteX0-1" fmla="*/ 282090 w 560550"/>
              <a:gd name="connsiteY0-2" fmla="*/ 0 h 493591"/>
              <a:gd name="connsiteX1-3" fmla="*/ 307359 w 560550"/>
              <a:gd name="connsiteY1-4" fmla="*/ 19328 h 493591"/>
              <a:gd name="connsiteX2-5" fmla="*/ 322151 w 560550"/>
              <a:gd name="connsiteY2-6" fmla="*/ 46641 h 493591"/>
              <a:gd name="connsiteX3-7" fmla="*/ 422483 w 560550"/>
              <a:gd name="connsiteY3-8" fmla="*/ 244308 h 493591"/>
              <a:gd name="connsiteX4-9" fmla="*/ 426075 w 560550"/>
              <a:gd name="connsiteY4-10" fmla="*/ 252279 h 493591"/>
              <a:gd name="connsiteX5-11" fmla="*/ 549713 w 560550"/>
              <a:gd name="connsiteY5-12" fmla="*/ 442022 h 493591"/>
              <a:gd name="connsiteX6-13" fmla="*/ 553726 w 560550"/>
              <a:gd name="connsiteY6-14" fmla="*/ 448555 h 493591"/>
              <a:gd name="connsiteX7-15" fmla="*/ 557360 w 560550"/>
              <a:gd name="connsiteY7-16" fmla="*/ 480662 h 493591"/>
              <a:gd name="connsiteX8-17" fmla="*/ 557111 w 560550"/>
              <a:gd name="connsiteY8-18" fmla="*/ 481348 h 493591"/>
              <a:gd name="connsiteX9-19" fmla="*/ 527738 w 560550"/>
              <a:gd name="connsiteY9-20" fmla="*/ 493568 h 493591"/>
              <a:gd name="connsiteX10-21" fmla="*/ 496688 w 560550"/>
              <a:gd name="connsiteY10-22" fmla="*/ 492722 h 493591"/>
              <a:gd name="connsiteX11-23" fmla="*/ 275338 w 560550"/>
              <a:gd name="connsiteY11-24" fmla="*/ 480778 h 493591"/>
              <a:gd name="connsiteX12-25" fmla="*/ 275975 w 560550"/>
              <a:gd name="connsiteY12-26" fmla="*/ 480403 h 493591"/>
              <a:gd name="connsiteX13-27" fmla="*/ 266629 w 560550"/>
              <a:gd name="connsiteY13-28" fmla="*/ 479903 h 493591"/>
              <a:gd name="connsiteX14-29" fmla="*/ 40497 w 560550"/>
              <a:gd name="connsiteY14-30" fmla="*/ 492105 h 493591"/>
              <a:gd name="connsiteX15-31" fmla="*/ 32832 w 560550"/>
              <a:gd name="connsiteY15-32" fmla="*/ 492314 h 493591"/>
              <a:gd name="connsiteX16-33" fmla="*/ 3210 w 560550"/>
              <a:gd name="connsiteY16-34" fmla="*/ 479408 h 493591"/>
              <a:gd name="connsiteX17-35" fmla="*/ 2740 w 560550"/>
              <a:gd name="connsiteY17-36" fmla="*/ 478849 h 493591"/>
              <a:gd name="connsiteX18-37" fmla="*/ 6844 w 560550"/>
              <a:gd name="connsiteY18-38" fmla="*/ 447301 h 493591"/>
              <a:gd name="connsiteX19-39" fmla="*/ 23102 w 560550"/>
              <a:gd name="connsiteY19-40" fmla="*/ 420834 h 493591"/>
              <a:gd name="connsiteX20-41" fmla="*/ 144121 w 560550"/>
              <a:gd name="connsiteY20-42" fmla="*/ 235111 h 493591"/>
              <a:gd name="connsiteX21-43" fmla="*/ 144127 w 560550"/>
              <a:gd name="connsiteY21-44" fmla="*/ 235851 h 493591"/>
              <a:gd name="connsiteX22-45" fmla="*/ 149231 w 560550"/>
              <a:gd name="connsiteY22-46" fmla="*/ 228009 h 493591"/>
              <a:gd name="connsiteX23-47" fmla="*/ 251731 w 560550"/>
              <a:gd name="connsiteY23-48" fmla="*/ 26070 h 493591"/>
              <a:gd name="connsiteX24-49" fmla="*/ 255383 w 560550"/>
              <a:gd name="connsiteY24-50" fmla="*/ 19328 h 493591"/>
              <a:gd name="connsiteX25-51" fmla="*/ 281371 w 560550"/>
              <a:gd name="connsiteY25-52" fmla="*/ 127 h 493591"/>
              <a:gd name="connsiteX26-53" fmla="*/ 282090 w 560550"/>
              <a:gd name="connsiteY26-54" fmla="*/ 0 h 493591"/>
              <a:gd name="connsiteX0-55" fmla="*/ 282090 w 560550"/>
              <a:gd name="connsiteY0-56" fmla="*/ 0 h 493591"/>
              <a:gd name="connsiteX1-57" fmla="*/ 307359 w 560550"/>
              <a:gd name="connsiteY1-58" fmla="*/ 19328 h 493591"/>
              <a:gd name="connsiteX2-59" fmla="*/ 322151 w 560550"/>
              <a:gd name="connsiteY2-60" fmla="*/ 46641 h 493591"/>
              <a:gd name="connsiteX3-61" fmla="*/ 426075 w 560550"/>
              <a:gd name="connsiteY3-62" fmla="*/ 252279 h 493591"/>
              <a:gd name="connsiteX4-63" fmla="*/ 549713 w 560550"/>
              <a:gd name="connsiteY4-64" fmla="*/ 442022 h 493591"/>
              <a:gd name="connsiteX5-65" fmla="*/ 553726 w 560550"/>
              <a:gd name="connsiteY5-66" fmla="*/ 448555 h 493591"/>
              <a:gd name="connsiteX6-67" fmla="*/ 557360 w 560550"/>
              <a:gd name="connsiteY6-68" fmla="*/ 480662 h 493591"/>
              <a:gd name="connsiteX7-69" fmla="*/ 557111 w 560550"/>
              <a:gd name="connsiteY7-70" fmla="*/ 481348 h 493591"/>
              <a:gd name="connsiteX8-71" fmla="*/ 527738 w 560550"/>
              <a:gd name="connsiteY8-72" fmla="*/ 493568 h 493591"/>
              <a:gd name="connsiteX9-73" fmla="*/ 496688 w 560550"/>
              <a:gd name="connsiteY9-74" fmla="*/ 492722 h 493591"/>
              <a:gd name="connsiteX10-75" fmla="*/ 275338 w 560550"/>
              <a:gd name="connsiteY10-76" fmla="*/ 480778 h 493591"/>
              <a:gd name="connsiteX11-77" fmla="*/ 275975 w 560550"/>
              <a:gd name="connsiteY11-78" fmla="*/ 480403 h 493591"/>
              <a:gd name="connsiteX12-79" fmla="*/ 266629 w 560550"/>
              <a:gd name="connsiteY12-80" fmla="*/ 479903 h 493591"/>
              <a:gd name="connsiteX13-81" fmla="*/ 40497 w 560550"/>
              <a:gd name="connsiteY13-82" fmla="*/ 492105 h 493591"/>
              <a:gd name="connsiteX14-83" fmla="*/ 32832 w 560550"/>
              <a:gd name="connsiteY14-84" fmla="*/ 492314 h 493591"/>
              <a:gd name="connsiteX15-85" fmla="*/ 3210 w 560550"/>
              <a:gd name="connsiteY15-86" fmla="*/ 479408 h 493591"/>
              <a:gd name="connsiteX16-87" fmla="*/ 2740 w 560550"/>
              <a:gd name="connsiteY16-88" fmla="*/ 478849 h 493591"/>
              <a:gd name="connsiteX17-89" fmla="*/ 6844 w 560550"/>
              <a:gd name="connsiteY17-90" fmla="*/ 447301 h 493591"/>
              <a:gd name="connsiteX18-91" fmla="*/ 23102 w 560550"/>
              <a:gd name="connsiteY18-92" fmla="*/ 420834 h 493591"/>
              <a:gd name="connsiteX19-93" fmla="*/ 144121 w 560550"/>
              <a:gd name="connsiteY19-94" fmla="*/ 235111 h 493591"/>
              <a:gd name="connsiteX20-95" fmla="*/ 144127 w 560550"/>
              <a:gd name="connsiteY20-96" fmla="*/ 235851 h 493591"/>
              <a:gd name="connsiteX21-97" fmla="*/ 149231 w 560550"/>
              <a:gd name="connsiteY21-98" fmla="*/ 228009 h 493591"/>
              <a:gd name="connsiteX22-99" fmla="*/ 251731 w 560550"/>
              <a:gd name="connsiteY22-100" fmla="*/ 26070 h 493591"/>
              <a:gd name="connsiteX23-101" fmla="*/ 255383 w 560550"/>
              <a:gd name="connsiteY23-102" fmla="*/ 19328 h 493591"/>
              <a:gd name="connsiteX24-103" fmla="*/ 281371 w 560550"/>
              <a:gd name="connsiteY24-104" fmla="*/ 127 h 493591"/>
              <a:gd name="connsiteX25-105" fmla="*/ 282090 w 560550"/>
              <a:gd name="connsiteY25-106" fmla="*/ 0 h 493591"/>
              <a:gd name="connsiteX0-107" fmla="*/ 282090 w 560550"/>
              <a:gd name="connsiteY0-108" fmla="*/ 0 h 493591"/>
              <a:gd name="connsiteX1-109" fmla="*/ 307359 w 560550"/>
              <a:gd name="connsiteY1-110" fmla="*/ 19328 h 493591"/>
              <a:gd name="connsiteX2-111" fmla="*/ 322151 w 560550"/>
              <a:gd name="connsiteY2-112" fmla="*/ 46641 h 493591"/>
              <a:gd name="connsiteX3-113" fmla="*/ 426075 w 560550"/>
              <a:gd name="connsiteY3-114" fmla="*/ 252279 h 493591"/>
              <a:gd name="connsiteX4-115" fmla="*/ 549713 w 560550"/>
              <a:gd name="connsiteY4-116" fmla="*/ 442022 h 493591"/>
              <a:gd name="connsiteX5-117" fmla="*/ 553726 w 560550"/>
              <a:gd name="connsiteY5-118" fmla="*/ 448555 h 493591"/>
              <a:gd name="connsiteX6-119" fmla="*/ 557360 w 560550"/>
              <a:gd name="connsiteY6-120" fmla="*/ 480662 h 493591"/>
              <a:gd name="connsiteX7-121" fmla="*/ 557111 w 560550"/>
              <a:gd name="connsiteY7-122" fmla="*/ 481348 h 493591"/>
              <a:gd name="connsiteX8-123" fmla="*/ 527738 w 560550"/>
              <a:gd name="connsiteY8-124" fmla="*/ 493568 h 493591"/>
              <a:gd name="connsiteX9-125" fmla="*/ 496688 w 560550"/>
              <a:gd name="connsiteY9-126" fmla="*/ 492722 h 493591"/>
              <a:gd name="connsiteX10-127" fmla="*/ 275338 w 560550"/>
              <a:gd name="connsiteY10-128" fmla="*/ 480778 h 493591"/>
              <a:gd name="connsiteX11-129" fmla="*/ 275975 w 560550"/>
              <a:gd name="connsiteY11-130" fmla="*/ 480403 h 493591"/>
              <a:gd name="connsiteX12-131" fmla="*/ 266629 w 560550"/>
              <a:gd name="connsiteY12-132" fmla="*/ 479903 h 493591"/>
              <a:gd name="connsiteX13-133" fmla="*/ 40497 w 560550"/>
              <a:gd name="connsiteY13-134" fmla="*/ 492105 h 493591"/>
              <a:gd name="connsiteX14-135" fmla="*/ 32832 w 560550"/>
              <a:gd name="connsiteY14-136" fmla="*/ 492314 h 493591"/>
              <a:gd name="connsiteX15-137" fmla="*/ 3210 w 560550"/>
              <a:gd name="connsiteY15-138" fmla="*/ 479408 h 493591"/>
              <a:gd name="connsiteX16-139" fmla="*/ 2740 w 560550"/>
              <a:gd name="connsiteY16-140" fmla="*/ 478849 h 493591"/>
              <a:gd name="connsiteX17-141" fmla="*/ 6844 w 560550"/>
              <a:gd name="connsiteY17-142" fmla="*/ 447301 h 493591"/>
              <a:gd name="connsiteX18-143" fmla="*/ 23102 w 560550"/>
              <a:gd name="connsiteY18-144" fmla="*/ 420834 h 493591"/>
              <a:gd name="connsiteX19-145" fmla="*/ 144121 w 560550"/>
              <a:gd name="connsiteY19-146" fmla="*/ 235111 h 493591"/>
              <a:gd name="connsiteX20-147" fmla="*/ 144127 w 560550"/>
              <a:gd name="connsiteY20-148" fmla="*/ 235851 h 493591"/>
              <a:gd name="connsiteX21-149" fmla="*/ 149231 w 560550"/>
              <a:gd name="connsiteY21-150" fmla="*/ 228009 h 493591"/>
              <a:gd name="connsiteX22-151" fmla="*/ 251731 w 560550"/>
              <a:gd name="connsiteY22-152" fmla="*/ 26070 h 493591"/>
              <a:gd name="connsiteX23-153" fmla="*/ 255383 w 560550"/>
              <a:gd name="connsiteY23-154" fmla="*/ 19328 h 493591"/>
              <a:gd name="connsiteX24-155" fmla="*/ 281371 w 560550"/>
              <a:gd name="connsiteY24-156" fmla="*/ 127 h 493591"/>
              <a:gd name="connsiteX25-157" fmla="*/ 282090 w 560550"/>
              <a:gd name="connsiteY25-158" fmla="*/ 0 h 493591"/>
              <a:gd name="connsiteX0-159" fmla="*/ 282090 w 560550"/>
              <a:gd name="connsiteY0-160" fmla="*/ 0 h 493591"/>
              <a:gd name="connsiteX1-161" fmla="*/ 307359 w 560550"/>
              <a:gd name="connsiteY1-162" fmla="*/ 19328 h 493591"/>
              <a:gd name="connsiteX2-163" fmla="*/ 322151 w 560550"/>
              <a:gd name="connsiteY2-164" fmla="*/ 46641 h 493591"/>
              <a:gd name="connsiteX3-165" fmla="*/ 426075 w 560550"/>
              <a:gd name="connsiteY3-166" fmla="*/ 252279 h 493591"/>
              <a:gd name="connsiteX4-167" fmla="*/ 549713 w 560550"/>
              <a:gd name="connsiteY4-168" fmla="*/ 442022 h 493591"/>
              <a:gd name="connsiteX5-169" fmla="*/ 553726 w 560550"/>
              <a:gd name="connsiteY5-170" fmla="*/ 448555 h 493591"/>
              <a:gd name="connsiteX6-171" fmla="*/ 557360 w 560550"/>
              <a:gd name="connsiteY6-172" fmla="*/ 480662 h 493591"/>
              <a:gd name="connsiteX7-173" fmla="*/ 557111 w 560550"/>
              <a:gd name="connsiteY7-174" fmla="*/ 481348 h 493591"/>
              <a:gd name="connsiteX8-175" fmla="*/ 527738 w 560550"/>
              <a:gd name="connsiteY8-176" fmla="*/ 493568 h 493591"/>
              <a:gd name="connsiteX9-177" fmla="*/ 496688 w 560550"/>
              <a:gd name="connsiteY9-178" fmla="*/ 492722 h 493591"/>
              <a:gd name="connsiteX10-179" fmla="*/ 275338 w 560550"/>
              <a:gd name="connsiteY10-180" fmla="*/ 480778 h 493591"/>
              <a:gd name="connsiteX11-181" fmla="*/ 275975 w 560550"/>
              <a:gd name="connsiteY11-182" fmla="*/ 480403 h 493591"/>
              <a:gd name="connsiteX12-183" fmla="*/ 266629 w 560550"/>
              <a:gd name="connsiteY12-184" fmla="*/ 479903 h 493591"/>
              <a:gd name="connsiteX13-185" fmla="*/ 40497 w 560550"/>
              <a:gd name="connsiteY13-186" fmla="*/ 492105 h 493591"/>
              <a:gd name="connsiteX14-187" fmla="*/ 32832 w 560550"/>
              <a:gd name="connsiteY14-188" fmla="*/ 492314 h 493591"/>
              <a:gd name="connsiteX15-189" fmla="*/ 3210 w 560550"/>
              <a:gd name="connsiteY15-190" fmla="*/ 479408 h 493591"/>
              <a:gd name="connsiteX16-191" fmla="*/ 2740 w 560550"/>
              <a:gd name="connsiteY16-192" fmla="*/ 478849 h 493591"/>
              <a:gd name="connsiteX17-193" fmla="*/ 6844 w 560550"/>
              <a:gd name="connsiteY17-194" fmla="*/ 447301 h 493591"/>
              <a:gd name="connsiteX18-195" fmla="*/ 23102 w 560550"/>
              <a:gd name="connsiteY18-196" fmla="*/ 420834 h 493591"/>
              <a:gd name="connsiteX19-197" fmla="*/ 144121 w 560550"/>
              <a:gd name="connsiteY19-198" fmla="*/ 235111 h 493591"/>
              <a:gd name="connsiteX20-199" fmla="*/ 149231 w 560550"/>
              <a:gd name="connsiteY20-200" fmla="*/ 228009 h 493591"/>
              <a:gd name="connsiteX21-201" fmla="*/ 251731 w 560550"/>
              <a:gd name="connsiteY21-202" fmla="*/ 26070 h 493591"/>
              <a:gd name="connsiteX22-203" fmla="*/ 255383 w 560550"/>
              <a:gd name="connsiteY22-204" fmla="*/ 19328 h 493591"/>
              <a:gd name="connsiteX23-205" fmla="*/ 281371 w 560550"/>
              <a:gd name="connsiteY23-206" fmla="*/ 127 h 493591"/>
              <a:gd name="connsiteX24-207" fmla="*/ 282090 w 560550"/>
              <a:gd name="connsiteY24-208" fmla="*/ 0 h 493591"/>
              <a:gd name="connsiteX0-209" fmla="*/ 282090 w 560550"/>
              <a:gd name="connsiteY0-210" fmla="*/ 0 h 493591"/>
              <a:gd name="connsiteX1-211" fmla="*/ 307359 w 560550"/>
              <a:gd name="connsiteY1-212" fmla="*/ 19328 h 493591"/>
              <a:gd name="connsiteX2-213" fmla="*/ 322151 w 560550"/>
              <a:gd name="connsiteY2-214" fmla="*/ 46641 h 493591"/>
              <a:gd name="connsiteX3-215" fmla="*/ 426075 w 560550"/>
              <a:gd name="connsiteY3-216" fmla="*/ 252279 h 493591"/>
              <a:gd name="connsiteX4-217" fmla="*/ 549713 w 560550"/>
              <a:gd name="connsiteY4-218" fmla="*/ 442022 h 493591"/>
              <a:gd name="connsiteX5-219" fmla="*/ 553726 w 560550"/>
              <a:gd name="connsiteY5-220" fmla="*/ 448555 h 493591"/>
              <a:gd name="connsiteX6-221" fmla="*/ 557360 w 560550"/>
              <a:gd name="connsiteY6-222" fmla="*/ 480662 h 493591"/>
              <a:gd name="connsiteX7-223" fmla="*/ 557111 w 560550"/>
              <a:gd name="connsiteY7-224" fmla="*/ 481348 h 493591"/>
              <a:gd name="connsiteX8-225" fmla="*/ 527738 w 560550"/>
              <a:gd name="connsiteY8-226" fmla="*/ 493568 h 493591"/>
              <a:gd name="connsiteX9-227" fmla="*/ 496688 w 560550"/>
              <a:gd name="connsiteY9-228" fmla="*/ 492722 h 493591"/>
              <a:gd name="connsiteX10-229" fmla="*/ 275338 w 560550"/>
              <a:gd name="connsiteY10-230" fmla="*/ 480778 h 493591"/>
              <a:gd name="connsiteX11-231" fmla="*/ 275975 w 560550"/>
              <a:gd name="connsiteY11-232" fmla="*/ 480403 h 493591"/>
              <a:gd name="connsiteX12-233" fmla="*/ 266629 w 560550"/>
              <a:gd name="connsiteY12-234" fmla="*/ 479903 h 493591"/>
              <a:gd name="connsiteX13-235" fmla="*/ 40497 w 560550"/>
              <a:gd name="connsiteY13-236" fmla="*/ 492105 h 493591"/>
              <a:gd name="connsiteX14-237" fmla="*/ 32832 w 560550"/>
              <a:gd name="connsiteY14-238" fmla="*/ 492314 h 493591"/>
              <a:gd name="connsiteX15-239" fmla="*/ 3210 w 560550"/>
              <a:gd name="connsiteY15-240" fmla="*/ 479408 h 493591"/>
              <a:gd name="connsiteX16-241" fmla="*/ 2740 w 560550"/>
              <a:gd name="connsiteY16-242" fmla="*/ 478849 h 493591"/>
              <a:gd name="connsiteX17-243" fmla="*/ 6844 w 560550"/>
              <a:gd name="connsiteY17-244" fmla="*/ 447301 h 493591"/>
              <a:gd name="connsiteX18-245" fmla="*/ 23102 w 560550"/>
              <a:gd name="connsiteY18-246" fmla="*/ 420834 h 493591"/>
              <a:gd name="connsiteX19-247" fmla="*/ 149231 w 560550"/>
              <a:gd name="connsiteY19-248" fmla="*/ 228009 h 493591"/>
              <a:gd name="connsiteX20-249" fmla="*/ 251731 w 560550"/>
              <a:gd name="connsiteY20-250" fmla="*/ 26070 h 493591"/>
              <a:gd name="connsiteX21-251" fmla="*/ 255383 w 560550"/>
              <a:gd name="connsiteY21-252" fmla="*/ 19328 h 493591"/>
              <a:gd name="connsiteX22-253" fmla="*/ 281371 w 560550"/>
              <a:gd name="connsiteY22-254" fmla="*/ 127 h 493591"/>
              <a:gd name="connsiteX23-255" fmla="*/ 282090 w 560550"/>
              <a:gd name="connsiteY23-256" fmla="*/ 0 h 493591"/>
              <a:gd name="connsiteX0-257" fmla="*/ 282090 w 560550"/>
              <a:gd name="connsiteY0-258" fmla="*/ 0 h 493591"/>
              <a:gd name="connsiteX1-259" fmla="*/ 307359 w 560550"/>
              <a:gd name="connsiteY1-260" fmla="*/ 19328 h 493591"/>
              <a:gd name="connsiteX2-261" fmla="*/ 322151 w 560550"/>
              <a:gd name="connsiteY2-262" fmla="*/ 46641 h 493591"/>
              <a:gd name="connsiteX3-263" fmla="*/ 426075 w 560550"/>
              <a:gd name="connsiteY3-264" fmla="*/ 252279 h 493591"/>
              <a:gd name="connsiteX4-265" fmla="*/ 549713 w 560550"/>
              <a:gd name="connsiteY4-266" fmla="*/ 442022 h 493591"/>
              <a:gd name="connsiteX5-267" fmla="*/ 553726 w 560550"/>
              <a:gd name="connsiteY5-268" fmla="*/ 448555 h 493591"/>
              <a:gd name="connsiteX6-269" fmla="*/ 557360 w 560550"/>
              <a:gd name="connsiteY6-270" fmla="*/ 480662 h 493591"/>
              <a:gd name="connsiteX7-271" fmla="*/ 557111 w 560550"/>
              <a:gd name="connsiteY7-272" fmla="*/ 481348 h 493591"/>
              <a:gd name="connsiteX8-273" fmla="*/ 527738 w 560550"/>
              <a:gd name="connsiteY8-274" fmla="*/ 493568 h 493591"/>
              <a:gd name="connsiteX9-275" fmla="*/ 496688 w 560550"/>
              <a:gd name="connsiteY9-276" fmla="*/ 492722 h 493591"/>
              <a:gd name="connsiteX10-277" fmla="*/ 275338 w 560550"/>
              <a:gd name="connsiteY10-278" fmla="*/ 480778 h 493591"/>
              <a:gd name="connsiteX11-279" fmla="*/ 275975 w 560550"/>
              <a:gd name="connsiteY11-280" fmla="*/ 480403 h 493591"/>
              <a:gd name="connsiteX12-281" fmla="*/ 266629 w 560550"/>
              <a:gd name="connsiteY12-282" fmla="*/ 479903 h 493591"/>
              <a:gd name="connsiteX13-283" fmla="*/ 40497 w 560550"/>
              <a:gd name="connsiteY13-284" fmla="*/ 492105 h 493591"/>
              <a:gd name="connsiteX14-285" fmla="*/ 32832 w 560550"/>
              <a:gd name="connsiteY14-286" fmla="*/ 492314 h 493591"/>
              <a:gd name="connsiteX15-287" fmla="*/ 3210 w 560550"/>
              <a:gd name="connsiteY15-288" fmla="*/ 479408 h 493591"/>
              <a:gd name="connsiteX16-289" fmla="*/ 2740 w 560550"/>
              <a:gd name="connsiteY16-290" fmla="*/ 478849 h 493591"/>
              <a:gd name="connsiteX17-291" fmla="*/ 6844 w 560550"/>
              <a:gd name="connsiteY17-292" fmla="*/ 447301 h 493591"/>
              <a:gd name="connsiteX18-293" fmla="*/ 23102 w 560550"/>
              <a:gd name="connsiteY18-294" fmla="*/ 420834 h 493591"/>
              <a:gd name="connsiteX19-295" fmla="*/ 149231 w 560550"/>
              <a:gd name="connsiteY19-296" fmla="*/ 228009 h 493591"/>
              <a:gd name="connsiteX20-297" fmla="*/ 251731 w 560550"/>
              <a:gd name="connsiteY20-298" fmla="*/ 26070 h 493591"/>
              <a:gd name="connsiteX21-299" fmla="*/ 255383 w 560550"/>
              <a:gd name="connsiteY21-300" fmla="*/ 19328 h 493591"/>
              <a:gd name="connsiteX22-301" fmla="*/ 281371 w 560550"/>
              <a:gd name="connsiteY22-302" fmla="*/ 127 h 493591"/>
              <a:gd name="connsiteX23-303" fmla="*/ 282090 w 560550"/>
              <a:gd name="connsiteY23-304" fmla="*/ 0 h 493591"/>
              <a:gd name="connsiteX0-305" fmla="*/ 282090 w 560550"/>
              <a:gd name="connsiteY0-306" fmla="*/ 0 h 493591"/>
              <a:gd name="connsiteX1-307" fmla="*/ 307359 w 560550"/>
              <a:gd name="connsiteY1-308" fmla="*/ 19328 h 493591"/>
              <a:gd name="connsiteX2-309" fmla="*/ 322151 w 560550"/>
              <a:gd name="connsiteY2-310" fmla="*/ 46641 h 493591"/>
              <a:gd name="connsiteX3-311" fmla="*/ 426075 w 560550"/>
              <a:gd name="connsiteY3-312" fmla="*/ 252279 h 493591"/>
              <a:gd name="connsiteX4-313" fmla="*/ 549713 w 560550"/>
              <a:gd name="connsiteY4-314" fmla="*/ 442022 h 493591"/>
              <a:gd name="connsiteX5-315" fmla="*/ 553726 w 560550"/>
              <a:gd name="connsiteY5-316" fmla="*/ 448555 h 493591"/>
              <a:gd name="connsiteX6-317" fmla="*/ 557360 w 560550"/>
              <a:gd name="connsiteY6-318" fmla="*/ 480662 h 493591"/>
              <a:gd name="connsiteX7-319" fmla="*/ 557111 w 560550"/>
              <a:gd name="connsiteY7-320" fmla="*/ 481348 h 493591"/>
              <a:gd name="connsiteX8-321" fmla="*/ 527738 w 560550"/>
              <a:gd name="connsiteY8-322" fmla="*/ 493568 h 493591"/>
              <a:gd name="connsiteX9-323" fmla="*/ 496688 w 560550"/>
              <a:gd name="connsiteY9-324" fmla="*/ 492722 h 493591"/>
              <a:gd name="connsiteX10-325" fmla="*/ 275338 w 560550"/>
              <a:gd name="connsiteY10-326" fmla="*/ 480778 h 493591"/>
              <a:gd name="connsiteX11-327" fmla="*/ 266629 w 560550"/>
              <a:gd name="connsiteY11-328" fmla="*/ 479903 h 493591"/>
              <a:gd name="connsiteX12-329" fmla="*/ 40497 w 560550"/>
              <a:gd name="connsiteY12-330" fmla="*/ 492105 h 493591"/>
              <a:gd name="connsiteX13-331" fmla="*/ 32832 w 560550"/>
              <a:gd name="connsiteY13-332" fmla="*/ 492314 h 493591"/>
              <a:gd name="connsiteX14-333" fmla="*/ 3210 w 560550"/>
              <a:gd name="connsiteY14-334" fmla="*/ 479408 h 493591"/>
              <a:gd name="connsiteX15-335" fmla="*/ 2740 w 560550"/>
              <a:gd name="connsiteY15-336" fmla="*/ 478849 h 493591"/>
              <a:gd name="connsiteX16-337" fmla="*/ 6844 w 560550"/>
              <a:gd name="connsiteY16-338" fmla="*/ 447301 h 493591"/>
              <a:gd name="connsiteX17-339" fmla="*/ 23102 w 560550"/>
              <a:gd name="connsiteY17-340" fmla="*/ 420834 h 493591"/>
              <a:gd name="connsiteX18-341" fmla="*/ 149231 w 560550"/>
              <a:gd name="connsiteY18-342" fmla="*/ 228009 h 493591"/>
              <a:gd name="connsiteX19-343" fmla="*/ 251731 w 560550"/>
              <a:gd name="connsiteY19-344" fmla="*/ 26070 h 493591"/>
              <a:gd name="connsiteX20-345" fmla="*/ 255383 w 560550"/>
              <a:gd name="connsiteY20-346" fmla="*/ 19328 h 493591"/>
              <a:gd name="connsiteX21-347" fmla="*/ 281371 w 560550"/>
              <a:gd name="connsiteY21-348" fmla="*/ 127 h 493591"/>
              <a:gd name="connsiteX22-349" fmla="*/ 282090 w 560550"/>
              <a:gd name="connsiteY22-350" fmla="*/ 0 h 493591"/>
              <a:gd name="connsiteX0-351" fmla="*/ 282090 w 560550"/>
              <a:gd name="connsiteY0-352" fmla="*/ 0 h 493591"/>
              <a:gd name="connsiteX1-353" fmla="*/ 307359 w 560550"/>
              <a:gd name="connsiteY1-354" fmla="*/ 19328 h 493591"/>
              <a:gd name="connsiteX2-355" fmla="*/ 322151 w 560550"/>
              <a:gd name="connsiteY2-356" fmla="*/ 46641 h 493591"/>
              <a:gd name="connsiteX3-357" fmla="*/ 426075 w 560550"/>
              <a:gd name="connsiteY3-358" fmla="*/ 252279 h 493591"/>
              <a:gd name="connsiteX4-359" fmla="*/ 549713 w 560550"/>
              <a:gd name="connsiteY4-360" fmla="*/ 442022 h 493591"/>
              <a:gd name="connsiteX5-361" fmla="*/ 553726 w 560550"/>
              <a:gd name="connsiteY5-362" fmla="*/ 448555 h 493591"/>
              <a:gd name="connsiteX6-363" fmla="*/ 557360 w 560550"/>
              <a:gd name="connsiteY6-364" fmla="*/ 480662 h 493591"/>
              <a:gd name="connsiteX7-365" fmla="*/ 557111 w 560550"/>
              <a:gd name="connsiteY7-366" fmla="*/ 481348 h 493591"/>
              <a:gd name="connsiteX8-367" fmla="*/ 527738 w 560550"/>
              <a:gd name="connsiteY8-368" fmla="*/ 493568 h 493591"/>
              <a:gd name="connsiteX9-369" fmla="*/ 496688 w 560550"/>
              <a:gd name="connsiteY9-370" fmla="*/ 492722 h 493591"/>
              <a:gd name="connsiteX10-371" fmla="*/ 266629 w 560550"/>
              <a:gd name="connsiteY10-372" fmla="*/ 479903 h 493591"/>
              <a:gd name="connsiteX11-373" fmla="*/ 40497 w 560550"/>
              <a:gd name="connsiteY11-374" fmla="*/ 492105 h 493591"/>
              <a:gd name="connsiteX12-375" fmla="*/ 32832 w 560550"/>
              <a:gd name="connsiteY12-376" fmla="*/ 492314 h 493591"/>
              <a:gd name="connsiteX13-377" fmla="*/ 3210 w 560550"/>
              <a:gd name="connsiteY13-378" fmla="*/ 479408 h 493591"/>
              <a:gd name="connsiteX14-379" fmla="*/ 2740 w 560550"/>
              <a:gd name="connsiteY14-380" fmla="*/ 478849 h 493591"/>
              <a:gd name="connsiteX15-381" fmla="*/ 6844 w 560550"/>
              <a:gd name="connsiteY15-382" fmla="*/ 447301 h 493591"/>
              <a:gd name="connsiteX16-383" fmla="*/ 23102 w 560550"/>
              <a:gd name="connsiteY16-384" fmla="*/ 420834 h 493591"/>
              <a:gd name="connsiteX17-385" fmla="*/ 149231 w 560550"/>
              <a:gd name="connsiteY17-386" fmla="*/ 228009 h 493591"/>
              <a:gd name="connsiteX18-387" fmla="*/ 251731 w 560550"/>
              <a:gd name="connsiteY18-388" fmla="*/ 26070 h 493591"/>
              <a:gd name="connsiteX19-389" fmla="*/ 255383 w 560550"/>
              <a:gd name="connsiteY19-390" fmla="*/ 19328 h 493591"/>
              <a:gd name="connsiteX20-391" fmla="*/ 281371 w 560550"/>
              <a:gd name="connsiteY20-392" fmla="*/ 127 h 493591"/>
              <a:gd name="connsiteX21-393" fmla="*/ 282090 w 560550"/>
              <a:gd name="connsiteY21-394" fmla="*/ 0 h 493591"/>
              <a:gd name="connsiteX0-395" fmla="*/ 282090 w 560550"/>
              <a:gd name="connsiteY0-396" fmla="*/ 0 h 493591"/>
              <a:gd name="connsiteX1-397" fmla="*/ 307359 w 560550"/>
              <a:gd name="connsiteY1-398" fmla="*/ 19328 h 493591"/>
              <a:gd name="connsiteX2-399" fmla="*/ 322151 w 560550"/>
              <a:gd name="connsiteY2-400" fmla="*/ 46641 h 493591"/>
              <a:gd name="connsiteX3-401" fmla="*/ 426075 w 560550"/>
              <a:gd name="connsiteY3-402" fmla="*/ 252279 h 493591"/>
              <a:gd name="connsiteX4-403" fmla="*/ 549713 w 560550"/>
              <a:gd name="connsiteY4-404" fmla="*/ 442022 h 493591"/>
              <a:gd name="connsiteX5-405" fmla="*/ 553726 w 560550"/>
              <a:gd name="connsiteY5-406" fmla="*/ 448555 h 493591"/>
              <a:gd name="connsiteX6-407" fmla="*/ 557360 w 560550"/>
              <a:gd name="connsiteY6-408" fmla="*/ 480662 h 493591"/>
              <a:gd name="connsiteX7-409" fmla="*/ 557111 w 560550"/>
              <a:gd name="connsiteY7-410" fmla="*/ 481348 h 493591"/>
              <a:gd name="connsiteX8-411" fmla="*/ 527738 w 560550"/>
              <a:gd name="connsiteY8-412" fmla="*/ 493568 h 493591"/>
              <a:gd name="connsiteX9-413" fmla="*/ 496688 w 560550"/>
              <a:gd name="connsiteY9-414" fmla="*/ 492722 h 493591"/>
              <a:gd name="connsiteX10-415" fmla="*/ 266629 w 560550"/>
              <a:gd name="connsiteY10-416" fmla="*/ 479903 h 493591"/>
              <a:gd name="connsiteX11-417" fmla="*/ 40497 w 560550"/>
              <a:gd name="connsiteY11-418" fmla="*/ 492105 h 493591"/>
              <a:gd name="connsiteX12-419" fmla="*/ 32832 w 560550"/>
              <a:gd name="connsiteY12-420" fmla="*/ 492314 h 493591"/>
              <a:gd name="connsiteX13-421" fmla="*/ 3210 w 560550"/>
              <a:gd name="connsiteY13-422" fmla="*/ 479408 h 493591"/>
              <a:gd name="connsiteX14-423" fmla="*/ 2740 w 560550"/>
              <a:gd name="connsiteY14-424" fmla="*/ 478849 h 493591"/>
              <a:gd name="connsiteX15-425" fmla="*/ 6844 w 560550"/>
              <a:gd name="connsiteY15-426" fmla="*/ 447301 h 493591"/>
              <a:gd name="connsiteX16-427" fmla="*/ 23102 w 560550"/>
              <a:gd name="connsiteY16-428" fmla="*/ 420834 h 493591"/>
              <a:gd name="connsiteX17-429" fmla="*/ 149231 w 560550"/>
              <a:gd name="connsiteY17-430" fmla="*/ 228009 h 493591"/>
              <a:gd name="connsiteX18-431" fmla="*/ 251731 w 560550"/>
              <a:gd name="connsiteY18-432" fmla="*/ 26070 h 493591"/>
              <a:gd name="connsiteX19-433" fmla="*/ 255383 w 560550"/>
              <a:gd name="connsiteY19-434" fmla="*/ 19328 h 493591"/>
              <a:gd name="connsiteX20-435" fmla="*/ 281371 w 560550"/>
              <a:gd name="connsiteY20-436" fmla="*/ 127 h 493591"/>
              <a:gd name="connsiteX21-437" fmla="*/ 282090 w 560550"/>
              <a:gd name="connsiteY21-438" fmla="*/ 0 h 493591"/>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 ang="0">
                <a:pos x="connsiteX9-19" y="connsiteY9-20"/>
              </a:cxn>
              <a:cxn ang="0">
                <a:pos x="connsiteX10-21" y="connsiteY10-22"/>
              </a:cxn>
              <a:cxn ang="0">
                <a:pos x="connsiteX11-23" y="connsiteY11-24"/>
              </a:cxn>
              <a:cxn ang="0">
                <a:pos x="connsiteX12-25" y="connsiteY12-26"/>
              </a:cxn>
              <a:cxn ang="0">
                <a:pos x="connsiteX13-27" y="connsiteY13-28"/>
              </a:cxn>
              <a:cxn ang="0">
                <a:pos x="connsiteX14-29" y="connsiteY14-30"/>
              </a:cxn>
              <a:cxn ang="0">
                <a:pos x="connsiteX15-31" y="connsiteY15-32"/>
              </a:cxn>
              <a:cxn ang="0">
                <a:pos x="connsiteX16-33" y="connsiteY16-34"/>
              </a:cxn>
              <a:cxn ang="0">
                <a:pos x="connsiteX17-35" y="connsiteY17-36"/>
              </a:cxn>
              <a:cxn ang="0">
                <a:pos x="connsiteX18-37" y="connsiteY18-38"/>
              </a:cxn>
              <a:cxn ang="0">
                <a:pos x="connsiteX19-39" y="connsiteY19-40"/>
              </a:cxn>
              <a:cxn ang="0">
                <a:pos x="connsiteX20-41" y="connsiteY20-42"/>
              </a:cxn>
              <a:cxn ang="0">
                <a:pos x="connsiteX21-43" y="connsiteY21-44"/>
              </a:cxn>
            </a:cxnLst>
            <a:rect l="l" t="t" r="r" b="b"/>
            <a:pathLst>
              <a:path w="560550" h="493591">
                <a:moveTo>
                  <a:pt x="282090" y="0"/>
                </a:moveTo>
                <a:cubicBezTo>
                  <a:pt x="291235" y="0"/>
                  <a:pt x="300381" y="6443"/>
                  <a:pt x="307359" y="19328"/>
                </a:cubicBezTo>
                <a:lnTo>
                  <a:pt x="322151" y="46641"/>
                </a:lnTo>
                <a:cubicBezTo>
                  <a:pt x="341937" y="85466"/>
                  <a:pt x="388148" y="186382"/>
                  <a:pt x="426075" y="252279"/>
                </a:cubicBezTo>
                <a:cubicBezTo>
                  <a:pt x="464002" y="318176"/>
                  <a:pt x="528438" y="409309"/>
                  <a:pt x="549713" y="442022"/>
                </a:cubicBezTo>
                <a:lnTo>
                  <a:pt x="553726" y="448555"/>
                </a:lnTo>
                <a:cubicBezTo>
                  <a:pt x="561598" y="461368"/>
                  <a:pt x="562451" y="472766"/>
                  <a:pt x="557360" y="480662"/>
                </a:cubicBezTo>
                <a:cubicBezTo>
                  <a:pt x="557347" y="480929"/>
                  <a:pt x="557231" y="481140"/>
                  <a:pt x="557111" y="481348"/>
                </a:cubicBezTo>
                <a:cubicBezTo>
                  <a:pt x="552538" y="489268"/>
                  <a:pt x="542386" y="493968"/>
                  <a:pt x="527738" y="493568"/>
                </a:cubicBezTo>
                <a:lnTo>
                  <a:pt x="496688" y="492722"/>
                </a:lnTo>
                <a:cubicBezTo>
                  <a:pt x="453170" y="490445"/>
                  <a:pt x="342661" y="480006"/>
                  <a:pt x="266629" y="479903"/>
                </a:cubicBezTo>
                <a:cubicBezTo>
                  <a:pt x="190597" y="479800"/>
                  <a:pt x="79463" y="490037"/>
                  <a:pt x="40497" y="492105"/>
                </a:cubicBezTo>
                <a:lnTo>
                  <a:pt x="32832" y="492314"/>
                </a:lnTo>
                <a:cubicBezTo>
                  <a:pt x="17800" y="492724"/>
                  <a:pt x="7502" y="487764"/>
                  <a:pt x="3210" y="479408"/>
                </a:cubicBezTo>
                <a:cubicBezTo>
                  <a:pt x="2985" y="479262"/>
                  <a:pt x="2860" y="479056"/>
                  <a:pt x="2740" y="478849"/>
                </a:cubicBezTo>
                <a:cubicBezTo>
                  <a:pt x="-1833" y="470928"/>
                  <a:pt x="-826" y="459787"/>
                  <a:pt x="6844" y="447301"/>
                </a:cubicBezTo>
                <a:lnTo>
                  <a:pt x="23102" y="420834"/>
                </a:lnTo>
                <a:cubicBezTo>
                  <a:pt x="46833" y="384285"/>
                  <a:pt x="111126" y="293803"/>
                  <a:pt x="149231" y="228009"/>
                </a:cubicBezTo>
                <a:cubicBezTo>
                  <a:pt x="187336" y="162215"/>
                  <a:pt x="234039" y="60850"/>
                  <a:pt x="251731" y="26070"/>
                </a:cubicBezTo>
                <a:lnTo>
                  <a:pt x="255383" y="19328"/>
                </a:lnTo>
                <a:cubicBezTo>
                  <a:pt x="262543" y="6104"/>
                  <a:pt x="271988" y="-334"/>
                  <a:pt x="281371" y="127"/>
                </a:cubicBezTo>
                <a:cubicBezTo>
                  <a:pt x="281609" y="5"/>
                  <a:pt x="281850" y="0"/>
                  <a:pt x="282090" y="0"/>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buFontTx/>
              <a:buNone/>
              <a:defRPr/>
            </a:pPr>
            <a:endParaRPr lang="zh-CN" altLang="en-US" noProof="1">
              <a:solidFill>
                <a:srgbClr val="FFFFFF"/>
              </a:solidFill>
              <a:cs typeface="Arial" panose="02080604020202020204" pitchFamily="34" charset="0"/>
            </a:endParaRPr>
          </a:p>
        </p:txBody>
      </p:sp>
      <p:sp>
        <p:nvSpPr>
          <p:cNvPr id="18" name="KSO_Shape"/>
          <p:cNvSpPr/>
          <p:nvPr/>
        </p:nvSpPr>
        <p:spPr>
          <a:xfrm rot="3136532" flipH="true" flipV="true">
            <a:off x="1889919" y="4079081"/>
            <a:ext cx="193675" cy="169863"/>
          </a:xfrm>
          <a:custGeom>
            <a:avLst/>
            <a:gdLst>
              <a:gd name="connsiteX0" fmla="*/ 282090 w 560550"/>
              <a:gd name="connsiteY0" fmla="*/ 0 h 493591"/>
              <a:gd name="connsiteX1" fmla="*/ 307359 w 560550"/>
              <a:gd name="connsiteY1" fmla="*/ 19328 h 493591"/>
              <a:gd name="connsiteX2" fmla="*/ 322151 w 560550"/>
              <a:gd name="connsiteY2" fmla="*/ 46641 h 493591"/>
              <a:gd name="connsiteX3" fmla="*/ 422483 w 560550"/>
              <a:gd name="connsiteY3" fmla="*/ 244308 h 493591"/>
              <a:gd name="connsiteX4" fmla="*/ 421839 w 560550"/>
              <a:gd name="connsiteY4" fmla="*/ 243943 h 493591"/>
              <a:gd name="connsiteX5" fmla="*/ 426075 w 560550"/>
              <a:gd name="connsiteY5" fmla="*/ 252279 h 493591"/>
              <a:gd name="connsiteX6" fmla="*/ 549713 w 560550"/>
              <a:gd name="connsiteY6" fmla="*/ 442022 h 493591"/>
              <a:gd name="connsiteX7" fmla="*/ 553726 w 560550"/>
              <a:gd name="connsiteY7" fmla="*/ 448555 h 493591"/>
              <a:gd name="connsiteX8" fmla="*/ 557360 w 560550"/>
              <a:gd name="connsiteY8" fmla="*/ 480662 h 493591"/>
              <a:gd name="connsiteX9" fmla="*/ 557111 w 560550"/>
              <a:gd name="connsiteY9" fmla="*/ 481348 h 493591"/>
              <a:gd name="connsiteX10" fmla="*/ 527738 w 560550"/>
              <a:gd name="connsiteY10" fmla="*/ 493568 h 493591"/>
              <a:gd name="connsiteX11" fmla="*/ 496688 w 560550"/>
              <a:gd name="connsiteY11" fmla="*/ 492722 h 493591"/>
              <a:gd name="connsiteX12" fmla="*/ 275338 w 560550"/>
              <a:gd name="connsiteY12" fmla="*/ 480778 h 493591"/>
              <a:gd name="connsiteX13" fmla="*/ 275975 w 560550"/>
              <a:gd name="connsiteY13" fmla="*/ 480403 h 493591"/>
              <a:gd name="connsiteX14" fmla="*/ 266629 w 560550"/>
              <a:gd name="connsiteY14" fmla="*/ 479903 h 493591"/>
              <a:gd name="connsiteX15" fmla="*/ 40497 w 560550"/>
              <a:gd name="connsiteY15" fmla="*/ 492105 h 493591"/>
              <a:gd name="connsiteX16" fmla="*/ 32832 w 560550"/>
              <a:gd name="connsiteY16" fmla="*/ 492314 h 493591"/>
              <a:gd name="connsiteX17" fmla="*/ 3210 w 560550"/>
              <a:gd name="connsiteY17" fmla="*/ 479408 h 493591"/>
              <a:gd name="connsiteX18" fmla="*/ 2740 w 560550"/>
              <a:gd name="connsiteY18" fmla="*/ 478849 h 493591"/>
              <a:gd name="connsiteX19" fmla="*/ 6844 w 560550"/>
              <a:gd name="connsiteY19" fmla="*/ 447301 h 493591"/>
              <a:gd name="connsiteX20" fmla="*/ 23102 w 560550"/>
              <a:gd name="connsiteY20" fmla="*/ 420834 h 493591"/>
              <a:gd name="connsiteX21" fmla="*/ 144121 w 560550"/>
              <a:gd name="connsiteY21" fmla="*/ 235111 h 493591"/>
              <a:gd name="connsiteX22" fmla="*/ 144127 w 560550"/>
              <a:gd name="connsiteY22" fmla="*/ 235851 h 493591"/>
              <a:gd name="connsiteX23" fmla="*/ 149231 w 560550"/>
              <a:gd name="connsiteY23" fmla="*/ 228009 h 493591"/>
              <a:gd name="connsiteX24" fmla="*/ 251731 w 560550"/>
              <a:gd name="connsiteY24" fmla="*/ 26070 h 493591"/>
              <a:gd name="connsiteX25" fmla="*/ 255383 w 560550"/>
              <a:gd name="connsiteY25" fmla="*/ 19328 h 493591"/>
              <a:gd name="connsiteX26" fmla="*/ 281371 w 560550"/>
              <a:gd name="connsiteY26" fmla="*/ 127 h 493591"/>
              <a:gd name="connsiteX27" fmla="*/ 282090 w 560550"/>
              <a:gd name="connsiteY27" fmla="*/ 0 h 493591"/>
              <a:gd name="connsiteX0-1" fmla="*/ 282090 w 560550"/>
              <a:gd name="connsiteY0-2" fmla="*/ 0 h 493591"/>
              <a:gd name="connsiteX1-3" fmla="*/ 307359 w 560550"/>
              <a:gd name="connsiteY1-4" fmla="*/ 19328 h 493591"/>
              <a:gd name="connsiteX2-5" fmla="*/ 322151 w 560550"/>
              <a:gd name="connsiteY2-6" fmla="*/ 46641 h 493591"/>
              <a:gd name="connsiteX3-7" fmla="*/ 422483 w 560550"/>
              <a:gd name="connsiteY3-8" fmla="*/ 244308 h 493591"/>
              <a:gd name="connsiteX4-9" fmla="*/ 426075 w 560550"/>
              <a:gd name="connsiteY4-10" fmla="*/ 252279 h 493591"/>
              <a:gd name="connsiteX5-11" fmla="*/ 549713 w 560550"/>
              <a:gd name="connsiteY5-12" fmla="*/ 442022 h 493591"/>
              <a:gd name="connsiteX6-13" fmla="*/ 553726 w 560550"/>
              <a:gd name="connsiteY6-14" fmla="*/ 448555 h 493591"/>
              <a:gd name="connsiteX7-15" fmla="*/ 557360 w 560550"/>
              <a:gd name="connsiteY7-16" fmla="*/ 480662 h 493591"/>
              <a:gd name="connsiteX8-17" fmla="*/ 557111 w 560550"/>
              <a:gd name="connsiteY8-18" fmla="*/ 481348 h 493591"/>
              <a:gd name="connsiteX9-19" fmla="*/ 527738 w 560550"/>
              <a:gd name="connsiteY9-20" fmla="*/ 493568 h 493591"/>
              <a:gd name="connsiteX10-21" fmla="*/ 496688 w 560550"/>
              <a:gd name="connsiteY10-22" fmla="*/ 492722 h 493591"/>
              <a:gd name="connsiteX11-23" fmla="*/ 275338 w 560550"/>
              <a:gd name="connsiteY11-24" fmla="*/ 480778 h 493591"/>
              <a:gd name="connsiteX12-25" fmla="*/ 275975 w 560550"/>
              <a:gd name="connsiteY12-26" fmla="*/ 480403 h 493591"/>
              <a:gd name="connsiteX13-27" fmla="*/ 266629 w 560550"/>
              <a:gd name="connsiteY13-28" fmla="*/ 479903 h 493591"/>
              <a:gd name="connsiteX14-29" fmla="*/ 40497 w 560550"/>
              <a:gd name="connsiteY14-30" fmla="*/ 492105 h 493591"/>
              <a:gd name="connsiteX15-31" fmla="*/ 32832 w 560550"/>
              <a:gd name="connsiteY15-32" fmla="*/ 492314 h 493591"/>
              <a:gd name="connsiteX16-33" fmla="*/ 3210 w 560550"/>
              <a:gd name="connsiteY16-34" fmla="*/ 479408 h 493591"/>
              <a:gd name="connsiteX17-35" fmla="*/ 2740 w 560550"/>
              <a:gd name="connsiteY17-36" fmla="*/ 478849 h 493591"/>
              <a:gd name="connsiteX18-37" fmla="*/ 6844 w 560550"/>
              <a:gd name="connsiteY18-38" fmla="*/ 447301 h 493591"/>
              <a:gd name="connsiteX19-39" fmla="*/ 23102 w 560550"/>
              <a:gd name="connsiteY19-40" fmla="*/ 420834 h 493591"/>
              <a:gd name="connsiteX20-41" fmla="*/ 144121 w 560550"/>
              <a:gd name="connsiteY20-42" fmla="*/ 235111 h 493591"/>
              <a:gd name="connsiteX21-43" fmla="*/ 144127 w 560550"/>
              <a:gd name="connsiteY21-44" fmla="*/ 235851 h 493591"/>
              <a:gd name="connsiteX22-45" fmla="*/ 149231 w 560550"/>
              <a:gd name="connsiteY22-46" fmla="*/ 228009 h 493591"/>
              <a:gd name="connsiteX23-47" fmla="*/ 251731 w 560550"/>
              <a:gd name="connsiteY23-48" fmla="*/ 26070 h 493591"/>
              <a:gd name="connsiteX24-49" fmla="*/ 255383 w 560550"/>
              <a:gd name="connsiteY24-50" fmla="*/ 19328 h 493591"/>
              <a:gd name="connsiteX25-51" fmla="*/ 281371 w 560550"/>
              <a:gd name="connsiteY25-52" fmla="*/ 127 h 493591"/>
              <a:gd name="connsiteX26-53" fmla="*/ 282090 w 560550"/>
              <a:gd name="connsiteY26-54" fmla="*/ 0 h 493591"/>
              <a:gd name="connsiteX0-55" fmla="*/ 282090 w 560550"/>
              <a:gd name="connsiteY0-56" fmla="*/ 0 h 493591"/>
              <a:gd name="connsiteX1-57" fmla="*/ 307359 w 560550"/>
              <a:gd name="connsiteY1-58" fmla="*/ 19328 h 493591"/>
              <a:gd name="connsiteX2-59" fmla="*/ 322151 w 560550"/>
              <a:gd name="connsiteY2-60" fmla="*/ 46641 h 493591"/>
              <a:gd name="connsiteX3-61" fmla="*/ 426075 w 560550"/>
              <a:gd name="connsiteY3-62" fmla="*/ 252279 h 493591"/>
              <a:gd name="connsiteX4-63" fmla="*/ 549713 w 560550"/>
              <a:gd name="connsiteY4-64" fmla="*/ 442022 h 493591"/>
              <a:gd name="connsiteX5-65" fmla="*/ 553726 w 560550"/>
              <a:gd name="connsiteY5-66" fmla="*/ 448555 h 493591"/>
              <a:gd name="connsiteX6-67" fmla="*/ 557360 w 560550"/>
              <a:gd name="connsiteY6-68" fmla="*/ 480662 h 493591"/>
              <a:gd name="connsiteX7-69" fmla="*/ 557111 w 560550"/>
              <a:gd name="connsiteY7-70" fmla="*/ 481348 h 493591"/>
              <a:gd name="connsiteX8-71" fmla="*/ 527738 w 560550"/>
              <a:gd name="connsiteY8-72" fmla="*/ 493568 h 493591"/>
              <a:gd name="connsiteX9-73" fmla="*/ 496688 w 560550"/>
              <a:gd name="connsiteY9-74" fmla="*/ 492722 h 493591"/>
              <a:gd name="connsiteX10-75" fmla="*/ 275338 w 560550"/>
              <a:gd name="connsiteY10-76" fmla="*/ 480778 h 493591"/>
              <a:gd name="connsiteX11-77" fmla="*/ 275975 w 560550"/>
              <a:gd name="connsiteY11-78" fmla="*/ 480403 h 493591"/>
              <a:gd name="connsiteX12-79" fmla="*/ 266629 w 560550"/>
              <a:gd name="connsiteY12-80" fmla="*/ 479903 h 493591"/>
              <a:gd name="connsiteX13-81" fmla="*/ 40497 w 560550"/>
              <a:gd name="connsiteY13-82" fmla="*/ 492105 h 493591"/>
              <a:gd name="connsiteX14-83" fmla="*/ 32832 w 560550"/>
              <a:gd name="connsiteY14-84" fmla="*/ 492314 h 493591"/>
              <a:gd name="connsiteX15-85" fmla="*/ 3210 w 560550"/>
              <a:gd name="connsiteY15-86" fmla="*/ 479408 h 493591"/>
              <a:gd name="connsiteX16-87" fmla="*/ 2740 w 560550"/>
              <a:gd name="connsiteY16-88" fmla="*/ 478849 h 493591"/>
              <a:gd name="connsiteX17-89" fmla="*/ 6844 w 560550"/>
              <a:gd name="connsiteY17-90" fmla="*/ 447301 h 493591"/>
              <a:gd name="connsiteX18-91" fmla="*/ 23102 w 560550"/>
              <a:gd name="connsiteY18-92" fmla="*/ 420834 h 493591"/>
              <a:gd name="connsiteX19-93" fmla="*/ 144121 w 560550"/>
              <a:gd name="connsiteY19-94" fmla="*/ 235111 h 493591"/>
              <a:gd name="connsiteX20-95" fmla="*/ 144127 w 560550"/>
              <a:gd name="connsiteY20-96" fmla="*/ 235851 h 493591"/>
              <a:gd name="connsiteX21-97" fmla="*/ 149231 w 560550"/>
              <a:gd name="connsiteY21-98" fmla="*/ 228009 h 493591"/>
              <a:gd name="connsiteX22-99" fmla="*/ 251731 w 560550"/>
              <a:gd name="connsiteY22-100" fmla="*/ 26070 h 493591"/>
              <a:gd name="connsiteX23-101" fmla="*/ 255383 w 560550"/>
              <a:gd name="connsiteY23-102" fmla="*/ 19328 h 493591"/>
              <a:gd name="connsiteX24-103" fmla="*/ 281371 w 560550"/>
              <a:gd name="connsiteY24-104" fmla="*/ 127 h 493591"/>
              <a:gd name="connsiteX25-105" fmla="*/ 282090 w 560550"/>
              <a:gd name="connsiteY25-106" fmla="*/ 0 h 493591"/>
              <a:gd name="connsiteX0-107" fmla="*/ 282090 w 560550"/>
              <a:gd name="connsiteY0-108" fmla="*/ 0 h 493591"/>
              <a:gd name="connsiteX1-109" fmla="*/ 307359 w 560550"/>
              <a:gd name="connsiteY1-110" fmla="*/ 19328 h 493591"/>
              <a:gd name="connsiteX2-111" fmla="*/ 322151 w 560550"/>
              <a:gd name="connsiteY2-112" fmla="*/ 46641 h 493591"/>
              <a:gd name="connsiteX3-113" fmla="*/ 426075 w 560550"/>
              <a:gd name="connsiteY3-114" fmla="*/ 252279 h 493591"/>
              <a:gd name="connsiteX4-115" fmla="*/ 549713 w 560550"/>
              <a:gd name="connsiteY4-116" fmla="*/ 442022 h 493591"/>
              <a:gd name="connsiteX5-117" fmla="*/ 553726 w 560550"/>
              <a:gd name="connsiteY5-118" fmla="*/ 448555 h 493591"/>
              <a:gd name="connsiteX6-119" fmla="*/ 557360 w 560550"/>
              <a:gd name="connsiteY6-120" fmla="*/ 480662 h 493591"/>
              <a:gd name="connsiteX7-121" fmla="*/ 557111 w 560550"/>
              <a:gd name="connsiteY7-122" fmla="*/ 481348 h 493591"/>
              <a:gd name="connsiteX8-123" fmla="*/ 527738 w 560550"/>
              <a:gd name="connsiteY8-124" fmla="*/ 493568 h 493591"/>
              <a:gd name="connsiteX9-125" fmla="*/ 496688 w 560550"/>
              <a:gd name="connsiteY9-126" fmla="*/ 492722 h 493591"/>
              <a:gd name="connsiteX10-127" fmla="*/ 275338 w 560550"/>
              <a:gd name="connsiteY10-128" fmla="*/ 480778 h 493591"/>
              <a:gd name="connsiteX11-129" fmla="*/ 275975 w 560550"/>
              <a:gd name="connsiteY11-130" fmla="*/ 480403 h 493591"/>
              <a:gd name="connsiteX12-131" fmla="*/ 266629 w 560550"/>
              <a:gd name="connsiteY12-132" fmla="*/ 479903 h 493591"/>
              <a:gd name="connsiteX13-133" fmla="*/ 40497 w 560550"/>
              <a:gd name="connsiteY13-134" fmla="*/ 492105 h 493591"/>
              <a:gd name="connsiteX14-135" fmla="*/ 32832 w 560550"/>
              <a:gd name="connsiteY14-136" fmla="*/ 492314 h 493591"/>
              <a:gd name="connsiteX15-137" fmla="*/ 3210 w 560550"/>
              <a:gd name="connsiteY15-138" fmla="*/ 479408 h 493591"/>
              <a:gd name="connsiteX16-139" fmla="*/ 2740 w 560550"/>
              <a:gd name="connsiteY16-140" fmla="*/ 478849 h 493591"/>
              <a:gd name="connsiteX17-141" fmla="*/ 6844 w 560550"/>
              <a:gd name="connsiteY17-142" fmla="*/ 447301 h 493591"/>
              <a:gd name="connsiteX18-143" fmla="*/ 23102 w 560550"/>
              <a:gd name="connsiteY18-144" fmla="*/ 420834 h 493591"/>
              <a:gd name="connsiteX19-145" fmla="*/ 144121 w 560550"/>
              <a:gd name="connsiteY19-146" fmla="*/ 235111 h 493591"/>
              <a:gd name="connsiteX20-147" fmla="*/ 144127 w 560550"/>
              <a:gd name="connsiteY20-148" fmla="*/ 235851 h 493591"/>
              <a:gd name="connsiteX21-149" fmla="*/ 149231 w 560550"/>
              <a:gd name="connsiteY21-150" fmla="*/ 228009 h 493591"/>
              <a:gd name="connsiteX22-151" fmla="*/ 251731 w 560550"/>
              <a:gd name="connsiteY22-152" fmla="*/ 26070 h 493591"/>
              <a:gd name="connsiteX23-153" fmla="*/ 255383 w 560550"/>
              <a:gd name="connsiteY23-154" fmla="*/ 19328 h 493591"/>
              <a:gd name="connsiteX24-155" fmla="*/ 281371 w 560550"/>
              <a:gd name="connsiteY24-156" fmla="*/ 127 h 493591"/>
              <a:gd name="connsiteX25-157" fmla="*/ 282090 w 560550"/>
              <a:gd name="connsiteY25-158" fmla="*/ 0 h 493591"/>
              <a:gd name="connsiteX0-159" fmla="*/ 282090 w 560550"/>
              <a:gd name="connsiteY0-160" fmla="*/ 0 h 493591"/>
              <a:gd name="connsiteX1-161" fmla="*/ 307359 w 560550"/>
              <a:gd name="connsiteY1-162" fmla="*/ 19328 h 493591"/>
              <a:gd name="connsiteX2-163" fmla="*/ 322151 w 560550"/>
              <a:gd name="connsiteY2-164" fmla="*/ 46641 h 493591"/>
              <a:gd name="connsiteX3-165" fmla="*/ 426075 w 560550"/>
              <a:gd name="connsiteY3-166" fmla="*/ 252279 h 493591"/>
              <a:gd name="connsiteX4-167" fmla="*/ 549713 w 560550"/>
              <a:gd name="connsiteY4-168" fmla="*/ 442022 h 493591"/>
              <a:gd name="connsiteX5-169" fmla="*/ 553726 w 560550"/>
              <a:gd name="connsiteY5-170" fmla="*/ 448555 h 493591"/>
              <a:gd name="connsiteX6-171" fmla="*/ 557360 w 560550"/>
              <a:gd name="connsiteY6-172" fmla="*/ 480662 h 493591"/>
              <a:gd name="connsiteX7-173" fmla="*/ 557111 w 560550"/>
              <a:gd name="connsiteY7-174" fmla="*/ 481348 h 493591"/>
              <a:gd name="connsiteX8-175" fmla="*/ 527738 w 560550"/>
              <a:gd name="connsiteY8-176" fmla="*/ 493568 h 493591"/>
              <a:gd name="connsiteX9-177" fmla="*/ 496688 w 560550"/>
              <a:gd name="connsiteY9-178" fmla="*/ 492722 h 493591"/>
              <a:gd name="connsiteX10-179" fmla="*/ 275338 w 560550"/>
              <a:gd name="connsiteY10-180" fmla="*/ 480778 h 493591"/>
              <a:gd name="connsiteX11-181" fmla="*/ 275975 w 560550"/>
              <a:gd name="connsiteY11-182" fmla="*/ 480403 h 493591"/>
              <a:gd name="connsiteX12-183" fmla="*/ 266629 w 560550"/>
              <a:gd name="connsiteY12-184" fmla="*/ 479903 h 493591"/>
              <a:gd name="connsiteX13-185" fmla="*/ 40497 w 560550"/>
              <a:gd name="connsiteY13-186" fmla="*/ 492105 h 493591"/>
              <a:gd name="connsiteX14-187" fmla="*/ 32832 w 560550"/>
              <a:gd name="connsiteY14-188" fmla="*/ 492314 h 493591"/>
              <a:gd name="connsiteX15-189" fmla="*/ 3210 w 560550"/>
              <a:gd name="connsiteY15-190" fmla="*/ 479408 h 493591"/>
              <a:gd name="connsiteX16-191" fmla="*/ 2740 w 560550"/>
              <a:gd name="connsiteY16-192" fmla="*/ 478849 h 493591"/>
              <a:gd name="connsiteX17-193" fmla="*/ 6844 w 560550"/>
              <a:gd name="connsiteY17-194" fmla="*/ 447301 h 493591"/>
              <a:gd name="connsiteX18-195" fmla="*/ 23102 w 560550"/>
              <a:gd name="connsiteY18-196" fmla="*/ 420834 h 493591"/>
              <a:gd name="connsiteX19-197" fmla="*/ 144121 w 560550"/>
              <a:gd name="connsiteY19-198" fmla="*/ 235111 h 493591"/>
              <a:gd name="connsiteX20-199" fmla="*/ 149231 w 560550"/>
              <a:gd name="connsiteY20-200" fmla="*/ 228009 h 493591"/>
              <a:gd name="connsiteX21-201" fmla="*/ 251731 w 560550"/>
              <a:gd name="connsiteY21-202" fmla="*/ 26070 h 493591"/>
              <a:gd name="connsiteX22-203" fmla="*/ 255383 w 560550"/>
              <a:gd name="connsiteY22-204" fmla="*/ 19328 h 493591"/>
              <a:gd name="connsiteX23-205" fmla="*/ 281371 w 560550"/>
              <a:gd name="connsiteY23-206" fmla="*/ 127 h 493591"/>
              <a:gd name="connsiteX24-207" fmla="*/ 282090 w 560550"/>
              <a:gd name="connsiteY24-208" fmla="*/ 0 h 493591"/>
              <a:gd name="connsiteX0-209" fmla="*/ 282090 w 560550"/>
              <a:gd name="connsiteY0-210" fmla="*/ 0 h 493591"/>
              <a:gd name="connsiteX1-211" fmla="*/ 307359 w 560550"/>
              <a:gd name="connsiteY1-212" fmla="*/ 19328 h 493591"/>
              <a:gd name="connsiteX2-213" fmla="*/ 322151 w 560550"/>
              <a:gd name="connsiteY2-214" fmla="*/ 46641 h 493591"/>
              <a:gd name="connsiteX3-215" fmla="*/ 426075 w 560550"/>
              <a:gd name="connsiteY3-216" fmla="*/ 252279 h 493591"/>
              <a:gd name="connsiteX4-217" fmla="*/ 549713 w 560550"/>
              <a:gd name="connsiteY4-218" fmla="*/ 442022 h 493591"/>
              <a:gd name="connsiteX5-219" fmla="*/ 553726 w 560550"/>
              <a:gd name="connsiteY5-220" fmla="*/ 448555 h 493591"/>
              <a:gd name="connsiteX6-221" fmla="*/ 557360 w 560550"/>
              <a:gd name="connsiteY6-222" fmla="*/ 480662 h 493591"/>
              <a:gd name="connsiteX7-223" fmla="*/ 557111 w 560550"/>
              <a:gd name="connsiteY7-224" fmla="*/ 481348 h 493591"/>
              <a:gd name="connsiteX8-225" fmla="*/ 527738 w 560550"/>
              <a:gd name="connsiteY8-226" fmla="*/ 493568 h 493591"/>
              <a:gd name="connsiteX9-227" fmla="*/ 496688 w 560550"/>
              <a:gd name="connsiteY9-228" fmla="*/ 492722 h 493591"/>
              <a:gd name="connsiteX10-229" fmla="*/ 275338 w 560550"/>
              <a:gd name="connsiteY10-230" fmla="*/ 480778 h 493591"/>
              <a:gd name="connsiteX11-231" fmla="*/ 275975 w 560550"/>
              <a:gd name="connsiteY11-232" fmla="*/ 480403 h 493591"/>
              <a:gd name="connsiteX12-233" fmla="*/ 266629 w 560550"/>
              <a:gd name="connsiteY12-234" fmla="*/ 479903 h 493591"/>
              <a:gd name="connsiteX13-235" fmla="*/ 40497 w 560550"/>
              <a:gd name="connsiteY13-236" fmla="*/ 492105 h 493591"/>
              <a:gd name="connsiteX14-237" fmla="*/ 32832 w 560550"/>
              <a:gd name="connsiteY14-238" fmla="*/ 492314 h 493591"/>
              <a:gd name="connsiteX15-239" fmla="*/ 3210 w 560550"/>
              <a:gd name="connsiteY15-240" fmla="*/ 479408 h 493591"/>
              <a:gd name="connsiteX16-241" fmla="*/ 2740 w 560550"/>
              <a:gd name="connsiteY16-242" fmla="*/ 478849 h 493591"/>
              <a:gd name="connsiteX17-243" fmla="*/ 6844 w 560550"/>
              <a:gd name="connsiteY17-244" fmla="*/ 447301 h 493591"/>
              <a:gd name="connsiteX18-245" fmla="*/ 23102 w 560550"/>
              <a:gd name="connsiteY18-246" fmla="*/ 420834 h 493591"/>
              <a:gd name="connsiteX19-247" fmla="*/ 149231 w 560550"/>
              <a:gd name="connsiteY19-248" fmla="*/ 228009 h 493591"/>
              <a:gd name="connsiteX20-249" fmla="*/ 251731 w 560550"/>
              <a:gd name="connsiteY20-250" fmla="*/ 26070 h 493591"/>
              <a:gd name="connsiteX21-251" fmla="*/ 255383 w 560550"/>
              <a:gd name="connsiteY21-252" fmla="*/ 19328 h 493591"/>
              <a:gd name="connsiteX22-253" fmla="*/ 281371 w 560550"/>
              <a:gd name="connsiteY22-254" fmla="*/ 127 h 493591"/>
              <a:gd name="connsiteX23-255" fmla="*/ 282090 w 560550"/>
              <a:gd name="connsiteY23-256" fmla="*/ 0 h 493591"/>
              <a:gd name="connsiteX0-257" fmla="*/ 282090 w 560550"/>
              <a:gd name="connsiteY0-258" fmla="*/ 0 h 493591"/>
              <a:gd name="connsiteX1-259" fmla="*/ 307359 w 560550"/>
              <a:gd name="connsiteY1-260" fmla="*/ 19328 h 493591"/>
              <a:gd name="connsiteX2-261" fmla="*/ 322151 w 560550"/>
              <a:gd name="connsiteY2-262" fmla="*/ 46641 h 493591"/>
              <a:gd name="connsiteX3-263" fmla="*/ 426075 w 560550"/>
              <a:gd name="connsiteY3-264" fmla="*/ 252279 h 493591"/>
              <a:gd name="connsiteX4-265" fmla="*/ 549713 w 560550"/>
              <a:gd name="connsiteY4-266" fmla="*/ 442022 h 493591"/>
              <a:gd name="connsiteX5-267" fmla="*/ 553726 w 560550"/>
              <a:gd name="connsiteY5-268" fmla="*/ 448555 h 493591"/>
              <a:gd name="connsiteX6-269" fmla="*/ 557360 w 560550"/>
              <a:gd name="connsiteY6-270" fmla="*/ 480662 h 493591"/>
              <a:gd name="connsiteX7-271" fmla="*/ 557111 w 560550"/>
              <a:gd name="connsiteY7-272" fmla="*/ 481348 h 493591"/>
              <a:gd name="connsiteX8-273" fmla="*/ 527738 w 560550"/>
              <a:gd name="connsiteY8-274" fmla="*/ 493568 h 493591"/>
              <a:gd name="connsiteX9-275" fmla="*/ 496688 w 560550"/>
              <a:gd name="connsiteY9-276" fmla="*/ 492722 h 493591"/>
              <a:gd name="connsiteX10-277" fmla="*/ 275338 w 560550"/>
              <a:gd name="connsiteY10-278" fmla="*/ 480778 h 493591"/>
              <a:gd name="connsiteX11-279" fmla="*/ 275975 w 560550"/>
              <a:gd name="connsiteY11-280" fmla="*/ 480403 h 493591"/>
              <a:gd name="connsiteX12-281" fmla="*/ 266629 w 560550"/>
              <a:gd name="connsiteY12-282" fmla="*/ 479903 h 493591"/>
              <a:gd name="connsiteX13-283" fmla="*/ 40497 w 560550"/>
              <a:gd name="connsiteY13-284" fmla="*/ 492105 h 493591"/>
              <a:gd name="connsiteX14-285" fmla="*/ 32832 w 560550"/>
              <a:gd name="connsiteY14-286" fmla="*/ 492314 h 493591"/>
              <a:gd name="connsiteX15-287" fmla="*/ 3210 w 560550"/>
              <a:gd name="connsiteY15-288" fmla="*/ 479408 h 493591"/>
              <a:gd name="connsiteX16-289" fmla="*/ 2740 w 560550"/>
              <a:gd name="connsiteY16-290" fmla="*/ 478849 h 493591"/>
              <a:gd name="connsiteX17-291" fmla="*/ 6844 w 560550"/>
              <a:gd name="connsiteY17-292" fmla="*/ 447301 h 493591"/>
              <a:gd name="connsiteX18-293" fmla="*/ 23102 w 560550"/>
              <a:gd name="connsiteY18-294" fmla="*/ 420834 h 493591"/>
              <a:gd name="connsiteX19-295" fmla="*/ 149231 w 560550"/>
              <a:gd name="connsiteY19-296" fmla="*/ 228009 h 493591"/>
              <a:gd name="connsiteX20-297" fmla="*/ 251731 w 560550"/>
              <a:gd name="connsiteY20-298" fmla="*/ 26070 h 493591"/>
              <a:gd name="connsiteX21-299" fmla="*/ 255383 w 560550"/>
              <a:gd name="connsiteY21-300" fmla="*/ 19328 h 493591"/>
              <a:gd name="connsiteX22-301" fmla="*/ 281371 w 560550"/>
              <a:gd name="connsiteY22-302" fmla="*/ 127 h 493591"/>
              <a:gd name="connsiteX23-303" fmla="*/ 282090 w 560550"/>
              <a:gd name="connsiteY23-304" fmla="*/ 0 h 493591"/>
              <a:gd name="connsiteX0-305" fmla="*/ 282090 w 560550"/>
              <a:gd name="connsiteY0-306" fmla="*/ 0 h 493591"/>
              <a:gd name="connsiteX1-307" fmla="*/ 307359 w 560550"/>
              <a:gd name="connsiteY1-308" fmla="*/ 19328 h 493591"/>
              <a:gd name="connsiteX2-309" fmla="*/ 322151 w 560550"/>
              <a:gd name="connsiteY2-310" fmla="*/ 46641 h 493591"/>
              <a:gd name="connsiteX3-311" fmla="*/ 426075 w 560550"/>
              <a:gd name="connsiteY3-312" fmla="*/ 252279 h 493591"/>
              <a:gd name="connsiteX4-313" fmla="*/ 549713 w 560550"/>
              <a:gd name="connsiteY4-314" fmla="*/ 442022 h 493591"/>
              <a:gd name="connsiteX5-315" fmla="*/ 553726 w 560550"/>
              <a:gd name="connsiteY5-316" fmla="*/ 448555 h 493591"/>
              <a:gd name="connsiteX6-317" fmla="*/ 557360 w 560550"/>
              <a:gd name="connsiteY6-318" fmla="*/ 480662 h 493591"/>
              <a:gd name="connsiteX7-319" fmla="*/ 557111 w 560550"/>
              <a:gd name="connsiteY7-320" fmla="*/ 481348 h 493591"/>
              <a:gd name="connsiteX8-321" fmla="*/ 527738 w 560550"/>
              <a:gd name="connsiteY8-322" fmla="*/ 493568 h 493591"/>
              <a:gd name="connsiteX9-323" fmla="*/ 496688 w 560550"/>
              <a:gd name="connsiteY9-324" fmla="*/ 492722 h 493591"/>
              <a:gd name="connsiteX10-325" fmla="*/ 275338 w 560550"/>
              <a:gd name="connsiteY10-326" fmla="*/ 480778 h 493591"/>
              <a:gd name="connsiteX11-327" fmla="*/ 266629 w 560550"/>
              <a:gd name="connsiteY11-328" fmla="*/ 479903 h 493591"/>
              <a:gd name="connsiteX12-329" fmla="*/ 40497 w 560550"/>
              <a:gd name="connsiteY12-330" fmla="*/ 492105 h 493591"/>
              <a:gd name="connsiteX13-331" fmla="*/ 32832 w 560550"/>
              <a:gd name="connsiteY13-332" fmla="*/ 492314 h 493591"/>
              <a:gd name="connsiteX14-333" fmla="*/ 3210 w 560550"/>
              <a:gd name="connsiteY14-334" fmla="*/ 479408 h 493591"/>
              <a:gd name="connsiteX15-335" fmla="*/ 2740 w 560550"/>
              <a:gd name="connsiteY15-336" fmla="*/ 478849 h 493591"/>
              <a:gd name="connsiteX16-337" fmla="*/ 6844 w 560550"/>
              <a:gd name="connsiteY16-338" fmla="*/ 447301 h 493591"/>
              <a:gd name="connsiteX17-339" fmla="*/ 23102 w 560550"/>
              <a:gd name="connsiteY17-340" fmla="*/ 420834 h 493591"/>
              <a:gd name="connsiteX18-341" fmla="*/ 149231 w 560550"/>
              <a:gd name="connsiteY18-342" fmla="*/ 228009 h 493591"/>
              <a:gd name="connsiteX19-343" fmla="*/ 251731 w 560550"/>
              <a:gd name="connsiteY19-344" fmla="*/ 26070 h 493591"/>
              <a:gd name="connsiteX20-345" fmla="*/ 255383 w 560550"/>
              <a:gd name="connsiteY20-346" fmla="*/ 19328 h 493591"/>
              <a:gd name="connsiteX21-347" fmla="*/ 281371 w 560550"/>
              <a:gd name="connsiteY21-348" fmla="*/ 127 h 493591"/>
              <a:gd name="connsiteX22-349" fmla="*/ 282090 w 560550"/>
              <a:gd name="connsiteY22-350" fmla="*/ 0 h 493591"/>
              <a:gd name="connsiteX0-351" fmla="*/ 282090 w 560550"/>
              <a:gd name="connsiteY0-352" fmla="*/ 0 h 493591"/>
              <a:gd name="connsiteX1-353" fmla="*/ 307359 w 560550"/>
              <a:gd name="connsiteY1-354" fmla="*/ 19328 h 493591"/>
              <a:gd name="connsiteX2-355" fmla="*/ 322151 w 560550"/>
              <a:gd name="connsiteY2-356" fmla="*/ 46641 h 493591"/>
              <a:gd name="connsiteX3-357" fmla="*/ 426075 w 560550"/>
              <a:gd name="connsiteY3-358" fmla="*/ 252279 h 493591"/>
              <a:gd name="connsiteX4-359" fmla="*/ 549713 w 560550"/>
              <a:gd name="connsiteY4-360" fmla="*/ 442022 h 493591"/>
              <a:gd name="connsiteX5-361" fmla="*/ 553726 w 560550"/>
              <a:gd name="connsiteY5-362" fmla="*/ 448555 h 493591"/>
              <a:gd name="connsiteX6-363" fmla="*/ 557360 w 560550"/>
              <a:gd name="connsiteY6-364" fmla="*/ 480662 h 493591"/>
              <a:gd name="connsiteX7-365" fmla="*/ 557111 w 560550"/>
              <a:gd name="connsiteY7-366" fmla="*/ 481348 h 493591"/>
              <a:gd name="connsiteX8-367" fmla="*/ 527738 w 560550"/>
              <a:gd name="connsiteY8-368" fmla="*/ 493568 h 493591"/>
              <a:gd name="connsiteX9-369" fmla="*/ 496688 w 560550"/>
              <a:gd name="connsiteY9-370" fmla="*/ 492722 h 493591"/>
              <a:gd name="connsiteX10-371" fmla="*/ 266629 w 560550"/>
              <a:gd name="connsiteY10-372" fmla="*/ 479903 h 493591"/>
              <a:gd name="connsiteX11-373" fmla="*/ 40497 w 560550"/>
              <a:gd name="connsiteY11-374" fmla="*/ 492105 h 493591"/>
              <a:gd name="connsiteX12-375" fmla="*/ 32832 w 560550"/>
              <a:gd name="connsiteY12-376" fmla="*/ 492314 h 493591"/>
              <a:gd name="connsiteX13-377" fmla="*/ 3210 w 560550"/>
              <a:gd name="connsiteY13-378" fmla="*/ 479408 h 493591"/>
              <a:gd name="connsiteX14-379" fmla="*/ 2740 w 560550"/>
              <a:gd name="connsiteY14-380" fmla="*/ 478849 h 493591"/>
              <a:gd name="connsiteX15-381" fmla="*/ 6844 w 560550"/>
              <a:gd name="connsiteY15-382" fmla="*/ 447301 h 493591"/>
              <a:gd name="connsiteX16-383" fmla="*/ 23102 w 560550"/>
              <a:gd name="connsiteY16-384" fmla="*/ 420834 h 493591"/>
              <a:gd name="connsiteX17-385" fmla="*/ 149231 w 560550"/>
              <a:gd name="connsiteY17-386" fmla="*/ 228009 h 493591"/>
              <a:gd name="connsiteX18-387" fmla="*/ 251731 w 560550"/>
              <a:gd name="connsiteY18-388" fmla="*/ 26070 h 493591"/>
              <a:gd name="connsiteX19-389" fmla="*/ 255383 w 560550"/>
              <a:gd name="connsiteY19-390" fmla="*/ 19328 h 493591"/>
              <a:gd name="connsiteX20-391" fmla="*/ 281371 w 560550"/>
              <a:gd name="connsiteY20-392" fmla="*/ 127 h 493591"/>
              <a:gd name="connsiteX21-393" fmla="*/ 282090 w 560550"/>
              <a:gd name="connsiteY21-394" fmla="*/ 0 h 493591"/>
              <a:gd name="connsiteX0-395" fmla="*/ 282090 w 560550"/>
              <a:gd name="connsiteY0-396" fmla="*/ 0 h 493591"/>
              <a:gd name="connsiteX1-397" fmla="*/ 307359 w 560550"/>
              <a:gd name="connsiteY1-398" fmla="*/ 19328 h 493591"/>
              <a:gd name="connsiteX2-399" fmla="*/ 322151 w 560550"/>
              <a:gd name="connsiteY2-400" fmla="*/ 46641 h 493591"/>
              <a:gd name="connsiteX3-401" fmla="*/ 426075 w 560550"/>
              <a:gd name="connsiteY3-402" fmla="*/ 252279 h 493591"/>
              <a:gd name="connsiteX4-403" fmla="*/ 549713 w 560550"/>
              <a:gd name="connsiteY4-404" fmla="*/ 442022 h 493591"/>
              <a:gd name="connsiteX5-405" fmla="*/ 553726 w 560550"/>
              <a:gd name="connsiteY5-406" fmla="*/ 448555 h 493591"/>
              <a:gd name="connsiteX6-407" fmla="*/ 557360 w 560550"/>
              <a:gd name="connsiteY6-408" fmla="*/ 480662 h 493591"/>
              <a:gd name="connsiteX7-409" fmla="*/ 557111 w 560550"/>
              <a:gd name="connsiteY7-410" fmla="*/ 481348 h 493591"/>
              <a:gd name="connsiteX8-411" fmla="*/ 527738 w 560550"/>
              <a:gd name="connsiteY8-412" fmla="*/ 493568 h 493591"/>
              <a:gd name="connsiteX9-413" fmla="*/ 496688 w 560550"/>
              <a:gd name="connsiteY9-414" fmla="*/ 492722 h 493591"/>
              <a:gd name="connsiteX10-415" fmla="*/ 266629 w 560550"/>
              <a:gd name="connsiteY10-416" fmla="*/ 479903 h 493591"/>
              <a:gd name="connsiteX11-417" fmla="*/ 40497 w 560550"/>
              <a:gd name="connsiteY11-418" fmla="*/ 492105 h 493591"/>
              <a:gd name="connsiteX12-419" fmla="*/ 32832 w 560550"/>
              <a:gd name="connsiteY12-420" fmla="*/ 492314 h 493591"/>
              <a:gd name="connsiteX13-421" fmla="*/ 3210 w 560550"/>
              <a:gd name="connsiteY13-422" fmla="*/ 479408 h 493591"/>
              <a:gd name="connsiteX14-423" fmla="*/ 2740 w 560550"/>
              <a:gd name="connsiteY14-424" fmla="*/ 478849 h 493591"/>
              <a:gd name="connsiteX15-425" fmla="*/ 6844 w 560550"/>
              <a:gd name="connsiteY15-426" fmla="*/ 447301 h 493591"/>
              <a:gd name="connsiteX16-427" fmla="*/ 23102 w 560550"/>
              <a:gd name="connsiteY16-428" fmla="*/ 420834 h 493591"/>
              <a:gd name="connsiteX17-429" fmla="*/ 149231 w 560550"/>
              <a:gd name="connsiteY17-430" fmla="*/ 228009 h 493591"/>
              <a:gd name="connsiteX18-431" fmla="*/ 251731 w 560550"/>
              <a:gd name="connsiteY18-432" fmla="*/ 26070 h 493591"/>
              <a:gd name="connsiteX19-433" fmla="*/ 255383 w 560550"/>
              <a:gd name="connsiteY19-434" fmla="*/ 19328 h 493591"/>
              <a:gd name="connsiteX20-435" fmla="*/ 281371 w 560550"/>
              <a:gd name="connsiteY20-436" fmla="*/ 127 h 493591"/>
              <a:gd name="connsiteX21-437" fmla="*/ 282090 w 560550"/>
              <a:gd name="connsiteY21-438" fmla="*/ 0 h 493591"/>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 ang="0">
                <a:pos x="connsiteX9-19" y="connsiteY9-20"/>
              </a:cxn>
              <a:cxn ang="0">
                <a:pos x="connsiteX10-21" y="connsiteY10-22"/>
              </a:cxn>
              <a:cxn ang="0">
                <a:pos x="connsiteX11-23" y="connsiteY11-24"/>
              </a:cxn>
              <a:cxn ang="0">
                <a:pos x="connsiteX12-25" y="connsiteY12-26"/>
              </a:cxn>
              <a:cxn ang="0">
                <a:pos x="connsiteX13-27" y="connsiteY13-28"/>
              </a:cxn>
              <a:cxn ang="0">
                <a:pos x="connsiteX14-29" y="connsiteY14-30"/>
              </a:cxn>
              <a:cxn ang="0">
                <a:pos x="connsiteX15-31" y="connsiteY15-32"/>
              </a:cxn>
              <a:cxn ang="0">
                <a:pos x="connsiteX16-33" y="connsiteY16-34"/>
              </a:cxn>
              <a:cxn ang="0">
                <a:pos x="connsiteX17-35" y="connsiteY17-36"/>
              </a:cxn>
              <a:cxn ang="0">
                <a:pos x="connsiteX18-37" y="connsiteY18-38"/>
              </a:cxn>
              <a:cxn ang="0">
                <a:pos x="connsiteX19-39" y="connsiteY19-40"/>
              </a:cxn>
              <a:cxn ang="0">
                <a:pos x="connsiteX20-41" y="connsiteY20-42"/>
              </a:cxn>
              <a:cxn ang="0">
                <a:pos x="connsiteX21-43" y="connsiteY21-44"/>
              </a:cxn>
            </a:cxnLst>
            <a:rect l="l" t="t" r="r" b="b"/>
            <a:pathLst>
              <a:path w="560550" h="493591">
                <a:moveTo>
                  <a:pt x="282090" y="0"/>
                </a:moveTo>
                <a:cubicBezTo>
                  <a:pt x="291235" y="0"/>
                  <a:pt x="300381" y="6443"/>
                  <a:pt x="307359" y="19328"/>
                </a:cubicBezTo>
                <a:lnTo>
                  <a:pt x="322151" y="46641"/>
                </a:lnTo>
                <a:cubicBezTo>
                  <a:pt x="341937" y="85466"/>
                  <a:pt x="388148" y="186382"/>
                  <a:pt x="426075" y="252279"/>
                </a:cubicBezTo>
                <a:cubicBezTo>
                  <a:pt x="464002" y="318176"/>
                  <a:pt x="528438" y="409309"/>
                  <a:pt x="549713" y="442022"/>
                </a:cubicBezTo>
                <a:lnTo>
                  <a:pt x="553726" y="448555"/>
                </a:lnTo>
                <a:cubicBezTo>
                  <a:pt x="561598" y="461368"/>
                  <a:pt x="562451" y="472766"/>
                  <a:pt x="557360" y="480662"/>
                </a:cubicBezTo>
                <a:cubicBezTo>
                  <a:pt x="557347" y="480929"/>
                  <a:pt x="557231" y="481140"/>
                  <a:pt x="557111" y="481348"/>
                </a:cubicBezTo>
                <a:cubicBezTo>
                  <a:pt x="552538" y="489268"/>
                  <a:pt x="542386" y="493968"/>
                  <a:pt x="527738" y="493568"/>
                </a:cubicBezTo>
                <a:lnTo>
                  <a:pt x="496688" y="492722"/>
                </a:lnTo>
                <a:cubicBezTo>
                  <a:pt x="453170" y="490445"/>
                  <a:pt x="342661" y="480006"/>
                  <a:pt x="266629" y="479903"/>
                </a:cubicBezTo>
                <a:cubicBezTo>
                  <a:pt x="190597" y="479800"/>
                  <a:pt x="79463" y="490037"/>
                  <a:pt x="40497" y="492105"/>
                </a:cubicBezTo>
                <a:lnTo>
                  <a:pt x="32832" y="492314"/>
                </a:lnTo>
                <a:cubicBezTo>
                  <a:pt x="17800" y="492724"/>
                  <a:pt x="7502" y="487764"/>
                  <a:pt x="3210" y="479408"/>
                </a:cubicBezTo>
                <a:cubicBezTo>
                  <a:pt x="2985" y="479262"/>
                  <a:pt x="2860" y="479056"/>
                  <a:pt x="2740" y="478849"/>
                </a:cubicBezTo>
                <a:cubicBezTo>
                  <a:pt x="-1833" y="470928"/>
                  <a:pt x="-826" y="459787"/>
                  <a:pt x="6844" y="447301"/>
                </a:cubicBezTo>
                <a:lnTo>
                  <a:pt x="23102" y="420834"/>
                </a:lnTo>
                <a:cubicBezTo>
                  <a:pt x="46833" y="384285"/>
                  <a:pt x="111126" y="293803"/>
                  <a:pt x="149231" y="228009"/>
                </a:cubicBezTo>
                <a:cubicBezTo>
                  <a:pt x="187336" y="162215"/>
                  <a:pt x="234039" y="60850"/>
                  <a:pt x="251731" y="26070"/>
                </a:cubicBezTo>
                <a:lnTo>
                  <a:pt x="255383" y="19328"/>
                </a:lnTo>
                <a:cubicBezTo>
                  <a:pt x="262543" y="6104"/>
                  <a:pt x="271988" y="-334"/>
                  <a:pt x="281371" y="127"/>
                </a:cubicBezTo>
                <a:cubicBezTo>
                  <a:pt x="281609" y="5"/>
                  <a:pt x="281850" y="0"/>
                  <a:pt x="282090" y="0"/>
                </a:cubicBez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buFontTx/>
              <a:buNone/>
              <a:defRPr/>
            </a:pPr>
            <a:endParaRPr lang="zh-CN" altLang="en-US" noProof="1">
              <a:solidFill>
                <a:srgbClr val="FFFFFF"/>
              </a:solidFill>
              <a:cs typeface="Arial" panose="02080604020202020204" pitchFamily="34" charset="0"/>
            </a:endParaRPr>
          </a:p>
        </p:txBody>
      </p:sp>
      <p:sp>
        <p:nvSpPr>
          <p:cNvPr id="2" name="标题 1"/>
          <p:cNvSpPr>
            <a:spLocks noGrp="true"/>
          </p:cNvSpPr>
          <p:nvPr>
            <p:ph type="title"/>
          </p:nvPr>
        </p:nvSpPr>
        <p:spPr>
          <a:xfrm>
            <a:off x="4730750" y="2895613"/>
            <a:ext cx="4979670" cy="564898"/>
          </a:xfrm>
        </p:spPr>
        <p:txBody>
          <a:bodyPr anchor="b">
            <a:normAutofit/>
          </a:bodyPr>
          <a:lstStyle>
            <a:lvl1pPr>
              <a:defRPr sz="2800" b="1">
                <a:solidFill>
                  <a:schemeClr val="tx1">
                    <a:lumMod val="65000"/>
                    <a:lumOff val="35000"/>
                  </a:schemeClr>
                </a:solidFill>
              </a:defRPr>
            </a:lvl1pPr>
          </a:lstStyle>
          <a:p>
            <a:r>
              <a:rPr lang="zh-CN" altLang="en-US" noProof="1"/>
              <a:t>单击此处编辑母版标题样式</a:t>
            </a:r>
            <a:endParaRPr lang="zh-CN" altLang="en-US" noProof="1"/>
          </a:p>
        </p:txBody>
      </p:sp>
      <p:sp>
        <p:nvSpPr>
          <p:cNvPr id="3" name="文本占位符 2"/>
          <p:cNvSpPr>
            <a:spLocks noGrp="true"/>
          </p:cNvSpPr>
          <p:nvPr>
            <p:ph type="body" idx="1"/>
          </p:nvPr>
        </p:nvSpPr>
        <p:spPr>
          <a:xfrm>
            <a:off x="4730750" y="3753579"/>
            <a:ext cx="4979670" cy="581108"/>
          </a:xfrm>
        </p:spPr>
        <p:txBody>
          <a:bodyPr>
            <a:normAutofit/>
          </a:bodyPr>
          <a:lstStyle>
            <a:lvl1pPr marL="0" indent="0">
              <a:buNone/>
              <a:defRPr sz="1400">
                <a:solidFill>
                  <a:schemeClr val="tx1">
                    <a:lumMod val="50000"/>
                    <a:lumOff val="5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noProof="1"/>
              <a:t>单击此处编辑母版文本样式</a:t>
            </a:r>
            <a:endParaRPr lang="zh-CN" altLang="en-US" noProof="1"/>
          </a:p>
        </p:txBody>
      </p:sp>
      <p:sp>
        <p:nvSpPr>
          <p:cNvPr id="19" name="日期占位符 3"/>
          <p:cNvSpPr>
            <a:spLocks noGrp="true"/>
          </p:cNvSpPr>
          <p:nvPr>
            <p:ph type="dt" sz="half" idx="10"/>
          </p:nvPr>
        </p:nvSpPr>
        <p:spPr/>
        <p:txBody>
          <a:bodyPr/>
          <a:lstStyle>
            <a:lvl1pPr>
              <a:defRPr/>
            </a:lvl1pPr>
          </a:lstStyle>
          <a:p>
            <a:pPr>
              <a:defRPr/>
            </a:pPr>
            <a:endParaRPr lang="zh-CN" altLang="en-US"/>
          </a:p>
        </p:txBody>
      </p:sp>
      <p:sp>
        <p:nvSpPr>
          <p:cNvPr id="20" name="页脚占位符 4"/>
          <p:cNvSpPr>
            <a:spLocks noGrp="true"/>
          </p:cNvSpPr>
          <p:nvPr>
            <p:ph type="ftr" sz="quarter" idx="11"/>
          </p:nvPr>
        </p:nvSpPr>
        <p:spPr/>
        <p:txBody>
          <a:bodyPr/>
          <a:lstStyle>
            <a:lvl1pPr>
              <a:defRPr/>
            </a:lvl1pPr>
          </a:lstStyle>
          <a:p>
            <a:pPr>
              <a:defRPr/>
            </a:pPr>
            <a:endParaRPr lang="zh-CN" altLang="en-US"/>
          </a:p>
        </p:txBody>
      </p:sp>
      <p:sp>
        <p:nvSpPr>
          <p:cNvPr id="21" name="灯片编号占位符 5"/>
          <p:cNvSpPr>
            <a:spLocks noGrp="true"/>
          </p:cNvSpPr>
          <p:nvPr>
            <p:ph type="sldNum" sz="quarter" idx="12"/>
          </p:nvPr>
        </p:nvSpPr>
        <p:spPr/>
        <p:txBody>
          <a:bodyPr/>
          <a:lstStyle>
            <a:lvl1pPr>
              <a:defRPr smtClean="0"/>
            </a:lvl1pPr>
          </a:lstStyle>
          <a:p>
            <a:pPr>
              <a:defRPr/>
            </a:pPr>
            <a:fld id="{020852B7-6EB6-4264-96AC-1D8C7F1C3B05}" type="slidenum">
              <a:rPr lang="zh-CN" altLang="en-US"/>
            </a:fld>
            <a:endParaRPr lang="zh-CN" altLang="en-US"/>
          </a:p>
        </p:txBody>
      </p:sp>
    </p:spTree>
  </p:cSld>
  <p:clrMapOvr>
    <a:masterClrMapping/>
  </p:clrMapOvr>
  <p:hf sldNum="0"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横排四项">
    <p:spTree>
      <p:nvGrpSpPr>
        <p:cNvPr id="1" name=""/>
        <p:cNvGrpSpPr/>
        <p:nvPr/>
      </p:nvGrpSpPr>
      <p:grpSpPr>
        <a:xfrm>
          <a:off x="0" y="0"/>
          <a:ext cx="0" cy="0"/>
          <a:chOff x="0" y="0"/>
          <a:chExt cx="0" cy="0"/>
        </a:xfrm>
      </p:grpSpPr>
      <p:sp>
        <p:nvSpPr>
          <p:cNvPr id="17" name="任意多边形: 形状 45"/>
          <p:cNvSpPr/>
          <p:nvPr>
            <p:custDataLst>
              <p:tags r:id="rId2"/>
            </p:custDataLst>
          </p:nvPr>
        </p:nvSpPr>
        <p:spPr>
          <a:xfrm>
            <a:off x="0" y="-6350"/>
            <a:ext cx="1173163" cy="1162050"/>
          </a:xfrm>
          <a:custGeom>
            <a:avLst/>
            <a:gdLst>
              <a:gd name="connsiteX0" fmla="*/ 0 w 1172915"/>
              <a:gd name="connsiteY0" fmla="*/ 0 h 1162285"/>
              <a:gd name="connsiteX1" fmla="*/ 1172915 w 1172915"/>
              <a:gd name="connsiteY1" fmla="*/ 0 h 1162285"/>
              <a:gd name="connsiteX2" fmla="*/ 1167422 w 1172915"/>
              <a:gd name="connsiteY2" fmla="*/ 108787 h 1162285"/>
              <a:gd name="connsiteX3" fmla="*/ 0 w 1172915"/>
              <a:gd name="connsiteY3" fmla="*/ 1162285 h 1162285"/>
            </a:gdLst>
            <a:ahLst/>
            <a:cxnLst>
              <a:cxn ang="0">
                <a:pos x="connsiteX0" y="connsiteY0"/>
              </a:cxn>
              <a:cxn ang="0">
                <a:pos x="connsiteX1" y="connsiteY1"/>
              </a:cxn>
              <a:cxn ang="0">
                <a:pos x="connsiteX2" y="connsiteY2"/>
              </a:cxn>
              <a:cxn ang="0">
                <a:pos x="connsiteX3" y="connsiteY3"/>
              </a:cxn>
            </a:cxnLst>
            <a:rect l="l" t="t" r="r" b="b"/>
            <a:pathLst>
              <a:path w="1172915" h="1162285">
                <a:moveTo>
                  <a:pt x="0" y="0"/>
                </a:moveTo>
                <a:lnTo>
                  <a:pt x="1172915" y="0"/>
                </a:lnTo>
                <a:lnTo>
                  <a:pt x="1167422" y="108787"/>
                </a:lnTo>
                <a:cubicBezTo>
                  <a:pt x="1107328" y="700521"/>
                  <a:pt x="607589" y="1162285"/>
                  <a:pt x="0" y="1162285"/>
                </a:cubicBezTo>
                <a:close/>
              </a:path>
            </a:pathLst>
          </a:custGeom>
          <a:solidFill>
            <a:srgbClr val="F7F7F7"/>
          </a:solidFill>
          <a:ln>
            <a:noFill/>
          </a:ln>
          <a:effectLst>
            <a:outerShdw blurRad="330200" dist="38100" dir="2700000" algn="tl" rotWithShape="0">
              <a:prstClr val="black">
                <a:alpha val="25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buFontTx/>
              <a:buNone/>
              <a:defRPr/>
            </a:pPr>
            <a:endParaRPr lang="zh-CN" altLang="en-US" noProof="1">
              <a:latin typeface="黑体" panose="02010609060101010101" pitchFamily="49" charset="-122"/>
              <a:ea typeface="黑体" panose="02010609060101010101" pitchFamily="49" charset="-122"/>
              <a:cs typeface="Arial" panose="02080604020202020204" pitchFamily="34" charset="0"/>
            </a:endParaRPr>
          </a:p>
        </p:txBody>
      </p:sp>
      <p:sp>
        <p:nvSpPr>
          <p:cNvPr id="18" name="任意多边形: 形状 46"/>
          <p:cNvSpPr/>
          <p:nvPr>
            <p:custDataLst>
              <p:tags r:id="rId3"/>
            </p:custDataLst>
          </p:nvPr>
        </p:nvSpPr>
        <p:spPr>
          <a:xfrm>
            <a:off x="0" y="-6350"/>
            <a:ext cx="1036638" cy="1036638"/>
          </a:xfrm>
          <a:custGeom>
            <a:avLst/>
            <a:gdLst>
              <a:gd name="connsiteX0" fmla="*/ 0 w 1036320"/>
              <a:gd name="connsiteY0" fmla="*/ 0 h 1036320"/>
              <a:gd name="connsiteX1" fmla="*/ 1036320 w 1036320"/>
              <a:gd name="connsiteY1" fmla="*/ 0 h 1036320"/>
              <a:gd name="connsiteX2" fmla="*/ 0 w 1036320"/>
              <a:gd name="connsiteY2" fmla="*/ 1036320 h 1036320"/>
            </a:gdLst>
            <a:ahLst/>
            <a:cxnLst>
              <a:cxn ang="0">
                <a:pos x="connsiteX0" y="connsiteY0"/>
              </a:cxn>
              <a:cxn ang="0">
                <a:pos x="connsiteX1" y="connsiteY1"/>
              </a:cxn>
              <a:cxn ang="0">
                <a:pos x="connsiteX2" y="connsiteY2"/>
              </a:cxn>
            </a:cxnLst>
            <a:rect l="l" t="t" r="r" b="b"/>
            <a:pathLst>
              <a:path w="1036320" h="1036320">
                <a:moveTo>
                  <a:pt x="0" y="0"/>
                </a:moveTo>
                <a:lnTo>
                  <a:pt x="1036320" y="0"/>
                </a:lnTo>
                <a:cubicBezTo>
                  <a:pt x="1036320" y="572344"/>
                  <a:pt x="572344" y="1036320"/>
                  <a:pt x="0" y="1036320"/>
                </a:cubicBezTo>
                <a:close/>
              </a:path>
            </a:pathLst>
          </a:custGeom>
          <a:solidFill>
            <a:srgbClr val="FFFFFF"/>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buFontTx/>
              <a:buNone/>
              <a:defRPr/>
            </a:pPr>
            <a:endParaRPr lang="zh-CN" altLang="en-US" noProof="1">
              <a:latin typeface="黑体" panose="02010609060101010101" pitchFamily="49" charset="-122"/>
              <a:ea typeface="黑体" panose="02010609060101010101" pitchFamily="49" charset="-122"/>
              <a:cs typeface="Arial" panose="02080604020202020204" pitchFamily="34" charset="0"/>
            </a:endParaRPr>
          </a:p>
        </p:txBody>
      </p:sp>
      <p:sp>
        <p:nvSpPr>
          <p:cNvPr id="19" name="KSO_Shape"/>
          <p:cNvSpPr/>
          <p:nvPr>
            <p:custDataLst>
              <p:tags r:id="rId4"/>
            </p:custDataLst>
          </p:nvPr>
        </p:nvSpPr>
        <p:spPr>
          <a:xfrm rot="6188927">
            <a:off x="784226" y="434975"/>
            <a:ext cx="88900" cy="79375"/>
          </a:xfrm>
          <a:custGeom>
            <a:avLst/>
            <a:gdLst>
              <a:gd name="connsiteX0" fmla="*/ 282090 w 560550"/>
              <a:gd name="connsiteY0" fmla="*/ 0 h 493591"/>
              <a:gd name="connsiteX1" fmla="*/ 307359 w 560550"/>
              <a:gd name="connsiteY1" fmla="*/ 19328 h 493591"/>
              <a:gd name="connsiteX2" fmla="*/ 322151 w 560550"/>
              <a:gd name="connsiteY2" fmla="*/ 46641 h 493591"/>
              <a:gd name="connsiteX3" fmla="*/ 422483 w 560550"/>
              <a:gd name="connsiteY3" fmla="*/ 244308 h 493591"/>
              <a:gd name="connsiteX4" fmla="*/ 421839 w 560550"/>
              <a:gd name="connsiteY4" fmla="*/ 243943 h 493591"/>
              <a:gd name="connsiteX5" fmla="*/ 426075 w 560550"/>
              <a:gd name="connsiteY5" fmla="*/ 252279 h 493591"/>
              <a:gd name="connsiteX6" fmla="*/ 549713 w 560550"/>
              <a:gd name="connsiteY6" fmla="*/ 442022 h 493591"/>
              <a:gd name="connsiteX7" fmla="*/ 553726 w 560550"/>
              <a:gd name="connsiteY7" fmla="*/ 448555 h 493591"/>
              <a:gd name="connsiteX8" fmla="*/ 557360 w 560550"/>
              <a:gd name="connsiteY8" fmla="*/ 480662 h 493591"/>
              <a:gd name="connsiteX9" fmla="*/ 557111 w 560550"/>
              <a:gd name="connsiteY9" fmla="*/ 481348 h 493591"/>
              <a:gd name="connsiteX10" fmla="*/ 527738 w 560550"/>
              <a:gd name="connsiteY10" fmla="*/ 493568 h 493591"/>
              <a:gd name="connsiteX11" fmla="*/ 496688 w 560550"/>
              <a:gd name="connsiteY11" fmla="*/ 492722 h 493591"/>
              <a:gd name="connsiteX12" fmla="*/ 275338 w 560550"/>
              <a:gd name="connsiteY12" fmla="*/ 480778 h 493591"/>
              <a:gd name="connsiteX13" fmla="*/ 275975 w 560550"/>
              <a:gd name="connsiteY13" fmla="*/ 480403 h 493591"/>
              <a:gd name="connsiteX14" fmla="*/ 266629 w 560550"/>
              <a:gd name="connsiteY14" fmla="*/ 479903 h 493591"/>
              <a:gd name="connsiteX15" fmla="*/ 40497 w 560550"/>
              <a:gd name="connsiteY15" fmla="*/ 492105 h 493591"/>
              <a:gd name="connsiteX16" fmla="*/ 32832 w 560550"/>
              <a:gd name="connsiteY16" fmla="*/ 492314 h 493591"/>
              <a:gd name="connsiteX17" fmla="*/ 3210 w 560550"/>
              <a:gd name="connsiteY17" fmla="*/ 479408 h 493591"/>
              <a:gd name="connsiteX18" fmla="*/ 2740 w 560550"/>
              <a:gd name="connsiteY18" fmla="*/ 478849 h 493591"/>
              <a:gd name="connsiteX19" fmla="*/ 6844 w 560550"/>
              <a:gd name="connsiteY19" fmla="*/ 447301 h 493591"/>
              <a:gd name="connsiteX20" fmla="*/ 23102 w 560550"/>
              <a:gd name="connsiteY20" fmla="*/ 420834 h 493591"/>
              <a:gd name="connsiteX21" fmla="*/ 144121 w 560550"/>
              <a:gd name="connsiteY21" fmla="*/ 235111 h 493591"/>
              <a:gd name="connsiteX22" fmla="*/ 144127 w 560550"/>
              <a:gd name="connsiteY22" fmla="*/ 235851 h 493591"/>
              <a:gd name="connsiteX23" fmla="*/ 149231 w 560550"/>
              <a:gd name="connsiteY23" fmla="*/ 228009 h 493591"/>
              <a:gd name="connsiteX24" fmla="*/ 251731 w 560550"/>
              <a:gd name="connsiteY24" fmla="*/ 26070 h 493591"/>
              <a:gd name="connsiteX25" fmla="*/ 255383 w 560550"/>
              <a:gd name="connsiteY25" fmla="*/ 19328 h 493591"/>
              <a:gd name="connsiteX26" fmla="*/ 281371 w 560550"/>
              <a:gd name="connsiteY26" fmla="*/ 127 h 493591"/>
              <a:gd name="connsiteX27" fmla="*/ 282090 w 560550"/>
              <a:gd name="connsiteY27" fmla="*/ 0 h 493591"/>
              <a:gd name="connsiteX0-1" fmla="*/ 282090 w 560550"/>
              <a:gd name="connsiteY0-2" fmla="*/ 0 h 493591"/>
              <a:gd name="connsiteX1-3" fmla="*/ 307359 w 560550"/>
              <a:gd name="connsiteY1-4" fmla="*/ 19328 h 493591"/>
              <a:gd name="connsiteX2-5" fmla="*/ 322151 w 560550"/>
              <a:gd name="connsiteY2-6" fmla="*/ 46641 h 493591"/>
              <a:gd name="connsiteX3-7" fmla="*/ 422483 w 560550"/>
              <a:gd name="connsiteY3-8" fmla="*/ 244308 h 493591"/>
              <a:gd name="connsiteX4-9" fmla="*/ 426075 w 560550"/>
              <a:gd name="connsiteY4-10" fmla="*/ 252279 h 493591"/>
              <a:gd name="connsiteX5-11" fmla="*/ 549713 w 560550"/>
              <a:gd name="connsiteY5-12" fmla="*/ 442022 h 493591"/>
              <a:gd name="connsiteX6-13" fmla="*/ 553726 w 560550"/>
              <a:gd name="connsiteY6-14" fmla="*/ 448555 h 493591"/>
              <a:gd name="connsiteX7-15" fmla="*/ 557360 w 560550"/>
              <a:gd name="connsiteY7-16" fmla="*/ 480662 h 493591"/>
              <a:gd name="connsiteX8-17" fmla="*/ 557111 w 560550"/>
              <a:gd name="connsiteY8-18" fmla="*/ 481348 h 493591"/>
              <a:gd name="connsiteX9-19" fmla="*/ 527738 w 560550"/>
              <a:gd name="connsiteY9-20" fmla="*/ 493568 h 493591"/>
              <a:gd name="connsiteX10-21" fmla="*/ 496688 w 560550"/>
              <a:gd name="connsiteY10-22" fmla="*/ 492722 h 493591"/>
              <a:gd name="connsiteX11-23" fmla="*/ 275338 w 560550"/>
              <a:gd name="connsiteY11-24" fmla="*/ 480778 h 493591"/>
              <a:gd name="connsiteX12-25" fmla="*/ 275975 w 560550"/>
              <a:gd name="connsiteY12-26" fmla="*/ 480403 h 493591"/>
              <a:gd name="connsiteX13-27" fmla="*/ 266629 w 560550"/>
              <a:gd name="connsiteY13-28" fmla="*/ 479903 h 493591"/>
              <a:gd name="connsiteX14-29" fmla="*/ 40497 w 560550"/>
              <a:gd name="connsiteY14-30" fmla="*/ 492105 h 493591"/>
              <a:gd name="connsiteX15-31" fmla="*/ 32832 w 560550"/>
              <a:gd name="connsiteY15-32" fmla="*/ 492314 h 493591"/>
              <a:gd name="connsiteX16-33" fmla="*/ 3210 w 560550"/>
              <a:gd name="connsiteY16-34" fmla="*/ 479408 h 493591"/>
              <a:gd name="connsiteX17-35" fmla="*/ 2740 w 560550"/>
              <a:gd name="connsiteY17-36" fmla="*/ 478849 h 493591"/>
              <a:gd name="connsiteX18-37" fmla="*/ 6844 w 560550"/>
              <a:gd name="connsiteY18-38" fmla="*/ 447301 h 493591"/>
              <a:gd name="connsiteX19-39" fmla="*/ 23102 w 560550"/>
              <a:gd name="connsiteY19-40" fmla="*/ 420834 h 493591"/>
              <a:gd name="connsiteX20-41" fmla="*/ 144121 w 560550"/>
              <a:gd name="connsiteY20-42" fmla="*/ 235111 h 493591"/>
              <a:gd name="connsiteX21-43" fmla="*/ 144127 w 560550"/>
              <a:gd name="connsiteY21-44" fmla="*/ 235851 h 493591"/>
              <a:gd name="connsiteX22-45" fmla="*/ 149231 w 560550"/>
              <a:gd name="connsiteY22-46" fmla="*/ 228009 h 493591"/>
              <a:gd name="connsiteX23-47" fmla="*/ 251731 w 560550"/>
              <a:gd name="connsiteY23-48" fmla="*/ 26070 h 493591"/>
              <a:gd name="connsiteX24-49" fmla="*/ 255383 w 560550"/>
              <a:gd name="connsiteY24-50" fmla="*/ 19328 h 493591"/>
              <a:gd name="connsiteX25-51" fmla="*/ 281371 w 560550"/>
              <a:gd name="connsiteY25-52" fmla="*/ 127 h 493591"/>
              <a:gd name="connsiteX26-53" fmla="*/ 282090 w 560550"/>
              <a:gd name="connsiteY26-54" fmla="*/ 0 h 493591"/>
              <a:gd name="connsiteX0-55" fmla="*/ 282090 w 560550"/>
              <a:gd name="connsiteY0-56" fmla="*/ 0 h 493591"/>
              <a:gd name="connsiteX1-57" fmla="*/ 307359 w 560550"/>
              <a:gd name="connsiteY1-58" fmla="*/ 19328 h 493591"/>
              <a:gd name="connsiteX2-59" fmla="*/ 322151 w 560550"/>
              <a:gd name="connsiteY2-60" fmla="*/ 46641 h 493591"/>
              <a:gd name="connsiteX3-61" fmla="*/ 426075 w 560550"/>
              <a:gd name="connsiteY3-62" fmla="*/ 252279 h 493591"/>
              <a:gd name="connsiteX4-63" fmla="*/ 549713 w 560550"/>
              <a:gd name="connsiteY4-64" fmla="*/ 442022 h 493591"/>
              <a:gd name="connsiteX5-65" fmla="*/ 553726 w 560550"/>
              <a:gd name="connsiteY5-66" fmla="*/ 448555 h 493591"/>
              <a:gd name="connsiteX6-67" fmla="*/ 557360 w 560550"/>
              <a:gd name="connsiteY6-68" fmla="*/ 480662 h 493591"/>
              <a:gd name="connsiteX7-69" fmla="*/ 557111 w 560550"/>
              <a:gd name="connsiteY7-70" fmla="*/ 481348 h 493591"/>
              <a:gd name="connsiteX8-71" fmla="*/ 527738 w 560550"/>
              <a:gd name="connsiteY8-72" fmla="*/ 493568 h 493591"/>
              <a:gd name="connsiteX9-73" fmla="*/ 496688 w 560550"/>
              <a:gd name="connsiteY9-74" fmla="*/ 492722 h 493591"/>
              <a:gd name="connsiteX10-75" fmla="*/ 275338 w 560550"/>
              <a:gd name="connsiteY10-76" fmla="*/ 480778 h 493591"/>
              <a:gd name="connsiteX11-77" fmla="*/ 275975 w 560550"/>
              <a:gd name="connsiteY11-78" fmla="*/ 480403 h 493591"/>
              <a:gd name="connsiteX12-79" fmla="*/ 266629 w 560550"/>
              <a:gd name="connsiteY12-80" fmla="*/ 479903 h 493591"/>
              <a:gd name="connsiteX13-81" fmla="*/ 40497 w 560550"/>
              <a:gd name="connsiteY13-82" fmla="*/ 492105 h 493591"/>
              <a:gd name="connsiteX14-83" fmla="*/ 32832 w 560550"/>
              <a:gd name="connsiteY14-84" fmla="*/ 492314 h 493591"/>
              <a:gd name="connsiteX15-85" fmla="*/ 3210 w 560550"/>
              <a:gd name="connsiteY15-86" fmla="*/ 479408 h 493591"/>
              <a:gd name="connsiteX16-87" fmla="*/ 2740 w 560550"/>
              <a:gd name="connsiteY16-88" fmla="*/ 478849 h 493591"/>
              <a:gd name="connsiteX17-89" fmla="*/ 6844 w 560550"/>
              <a:gd name="connsiteY17-90" fmla="*/ 447301 h 493591"/>
              <a:gd name="connsiteX18-91" fmla="*/ 23102 w 560550"/>
              <a:gd name="connsiteY18-92" fmla="*/ 420834 h 493591"/>
              <a:gd name="connsiteX19-93" fmla="*/ 144121 w 560550"/>
              <a:gd name="connsiteY19-94" fmla="*/ 235111 h 493591"/>
              <a:gd name="connsiteX20-95" fmla="*/ 144127 w 560550"/>
              <a:gd name="connsiteY20-96" fmla="*/ 235851 h 493591"/>
              <a:gd name="connsiteX21-97" fmla="*/ 149231 w 560550"/>
              <a:gd name="connsiteY21-98" fmla="*/ 228009 h 493591"/>
              <a:gd name="connsiteX22-99" fmla="*/ 251731 w 560550"/>
              <a:gd name="connsiteY22-100" fmla="*/ 26070 h 493591"/>
              <a:gd name="connsiteX23-101" fmla="*/ 255383 w 560550"/>
              <a:gd name="connsiteY23-102" fmla="*/ 19328 h 493591"/>
              <a:gd name="connsiteX24-103" fmla="*/ 281371 w 560550"/>
              <a:gd name="connsiteY24-104" fmla="*/ 127 h 493591"/>
              <a:gd name="connsiteX25-105" fmla="*/ 282090 w 560550"/>
              <a:gd name="connsiteY25-106" fmla="*/ 0 h 493591"/>
              <a:gd name="connsiteX0-107" fmla="*/ 282090 w 560550"/>
              <a:gd name="connsiteY0-108" fmla="*/ 0 h 493591"/>
              <a:gd name="connsiteX1-109" fmla="*/ 307359 w 560550"/>
              <a:gd name="connsiteY1-110" fmla="*/ 19328 h 493591"/>
              <a:gd name="connsiteX2-111" fmla="*/ 322151 w 560550"/>
              <a:gd name="connsiteY2-112" fmla="*/ 46641 h 493591"/>
              <a:gd name="connsiteX3-113" fmla="*/ 426075 w 560550"/>
              <a:gd name="connsiteY3-114" fmla="*/ 252279 h 493591"/>
              <a:gd name="connsiteX4-115" fmla="*/ 549713 w 560550"/>
              <a:gd name="connsiteY4-116" fmla="*/ 442022 h 493591"/>
              <a:gd name="connsiteX5-117" fmla="*/ 553726 w 560550"/>
              <a:gd name="connsiteY5-118" fmla="*/ 448555 h 493591"/>
              <a:gd name="connsiteX6-119" fmla="*/ 557360 w 560550"/>
              <a:gd name="connsiteY6-120" fmla="*/ 480662 h 493591"/>
              <a:gd name="connsiteX7-121" fmla="*/ 557111 w 560550"/>
              <a:gd name="connsiteY7-122" fmla="*/ 481348 h 493591"/>
              <a:gd name="connsiteX8-123" fmla="*/ 527738 w 560550"/>
              <a:gd name="connsiteY8-124" fmla="*/ 493568 h 493591"/>
              <a:gd name="connsiteX9-125" fmla="*/ 496688 w 560550"/>
              <a:gd name="connsiteY9-126" fmla="*/ 492722 h 493591"/>
              <a:gd name="connsiteX10-127" fmla="*/ 275338 w 560550"/>
              <a:gd name="connsiteY10-128" fmla="*/ 480778 h 493591"/>
              <a:gd name="connsiteX11-129" fmla="*/ 275975 w 560550"/>
              <a:gd name="connsiteY11-130" fmla="*/ 480403 h 493591"/>
              <a:gd name="connsiteX12-131" fmla="*/ 266629 w 560550"/>
              <a:gd name="connsiteY12-132" fmla="*/ 479903 h 493591"/>
              <a:gd name="connsiteX13-133" fmla="*/ 40497 w 560550"/>
              <a:gd name="connsiteY13-134" fmla="*/ 492105 h 493591"/>
              <a:gd name="connsiteX14-135" fmla="*/ 32832 w 560550"/>
              <a:gd name="connsiteY14-136" fmla="*/ 492314 h 493591"/>
              <a:gd name="connsiteX15-137" fmla="*/ 3210 w 560550"/>
              <a:gd name="connsiteY15-138" fmla="*/ 479408 h 493591"/>
              <a:gd name="connsiteX16-139" fmla="*/ 2740 w 560550"/>
              <a:gd name="connsiteY16-140" fmla="*/ 478849 h 493591"/>
              <a:gd name="connsiteX17-141" fmla="*/ 6844 w 560550"/>
              <a:gd name="connsiteY17-142" fmla="*/ 447301 h 493591"/>
              <a:gd name="connsiteX18-143" fmla="*/ 23102 w 560550"/>
              <a:gd name="connsiteY18-144" fmla="*/ 420834 h 493591"/>
              <a:gd name="connsiteX19-145" fmla="*/ 144121 w 560550"/>
              <a:gd name="connsiteY19-146" fmla="*/ 235111 h 493591"/>
              <a:gd name="connsiteX20-147" fmla="*/ 144127 w 560550"/>
              <a:gd name="connsiteY20-148" fmla="*/ 235851 h 493591"/>
              <a:gd name="connsiteX21-149" fmla="*/ 149231 w 560550"/>
              <a:gd name="connsiteY21-150" fmla="*/ 228009 h 493591"/>
              <a:gd name="connsiteX22-151" fmla="*/ 251731 w 560550"/>
              <a:gd name="connsiteY22-152" fmla="*/ 26070 h 493591"/>
              <a:gd name="connsiteX23-153" fmla="*/ 255383 w 560550"/>
              <a:gd name="connsiteY23-154" fmla="*/ 19328 h 493591"/>
              <a:gd name="connsiteX24-155" fmla="*/ 281371 w 560550"/>
              <a:gd name="connsiteY24-156" fmla="*/ 127 h 493591"/>
              <a:gd name="connsiteX25-157" fmla="*/ 282090 w 560550"/>
              <a:gd name="connsiteY25-158" fmla="*/ 0 h 493591"/>
              <a:gd name="connsiteX0-159" fmla="*/ 282090 w 560550"/>
              <a:gd name="connsiteY0-160" fmla="*/ 0 h 493591"/>
              <a:gd name="connsiteX1-161" fmla="*/ 307359 w 560550"/>
              <a:gd name="connsiteY1-162" fmla="*/ 19328 h 493591"/>
              <a:gd name="connsiteX2-163" fmla="*/ 322151 w 560550"/>
              <a:gd name="connsiteY2-164" fmla="*/ 46641 h 493591"/>
              <a:gd name="connsiteX3-165" fmla="*/ 426075 w 560550"/>
              <a:gd name="connsiteY3-166" fmla="*/ 252279 h 493591"/>
              <a:gd name="connsiteX4-167" fmla="*/ 549713 w 560550"/>
              <a:gd name="connsiteY4-168" fmla="*/ 442022 h 493591"/>
              <a:gd name="connsiteX5-169" fmla="*/ 553726 w 560550"/>
              <a:gd name="connsiteY5-170" fmla="*/ 448555 h 493591"/>
              <a:gd name="connsiteX6-171" fmla="*/ 557360 w 560550"/>
              <a:gd name="connsiteY6-172" fmla="*/ 480662 h 493591"/>
              <a:gd name="connsiteX7-173" fmla="*/ 557111 w 560550"/>
              <a:gd name="connsiteY7-174" fmla="*/ 481348 h 493591"/>
              <a:gd name="connsiteX8-175" fmla="*/ 527738 w 560550"/>
              <a:gd name="connsiteY8-176" fmla="*/ 493568 h 493591"/>
              <a:gd name="connsiteX9-177" fmla="*/ 496688 w 560550"/>
              <a:gd name="connsiteY9-178" fmla="*/ 492722 h 493591"/>
              <a:gd name="connsiteX10-179" fmla="*/ 275338 w 560550"/>
              <a:gd name="connsiteY10-180" fmla="*/ 480778 h 493591"/>
              <a:gd name="connsiteX11-181" fmla="*/ 275975 w 560550"/>
              <a:gd name="connsiteY11-182" fmla="*/ 480403 h 493591"/>
              <a:gd name="connsiteX12-183" fmla="*/ 266629 w 560550"/>
              <a:gd name="connsiteY12-184" fmla="*/ 479903 h 493591"/>
              <a:gd name="connsiteX13-185" fmla="*/ 40497 w 560550"/>
              <a:gd name="connsiteY13-186" fmla="*/ 492105 h 493591"/>
              <a:gd name="connsiteX14-187" fmla="*/ 32832 w 560550"/>
              <a:gd name="connsiteY14-188" fmla="*/ 492314 h 493591"/>
              <a:gd name="connsiteX15-189" fmla="*/ 3210 w 560550"/>
              <a:gd name="connsiteY15-190" fmla="*/ 479408 h 493591"/>
              <a:gd name="connsiteX16-191" fmla="*/ 2740 w 560550"/>
              <a:gd name="connsiteY16-192" fmla="*/ 478849 h 493591"/>
              <a:gd name="connsiteX17-193" fmla="*/ 6844 w 560550"/>
              <a:gd name="connsiteY17-194" fmla="*/ 447301 h 493591"/>
              <a:gd name="connsiteX18-195" fmla="*/ 23102 w 560550"/>
              <a:gd name="connsiteY18-196" fmla="*/ 420834 h 493591"/>
              <a:gd name="connsiteX19-197" fmla="*/ 144121 w 560550"/>
              <a:gd name="connsiteY19-198" fmla="*/ 235111 h 493591"/>
              <a:gd name="connsiteX20-199" fmla="*/ 149231 w 560550"/>
              <a:gd name="connsiteY20-200" fmla="*/ 228009 h 493591"/>
              <a:gd name="connsiteX21-201" fmla="*/ 251731 w 560550"/>
              <a:gd name="connsiteY21-202" fmla="*/ 26070 h 493591"/>
              <a:gd name="connsiteX22-203" fmla="*/ 255383 w 560550"/>
              <a:gd name="connsiteY22-204" fmla="*/ 19328 h 493591"/>
              <a:gd name="connsiteX23-205" fmla="*/ 281371 w 560550"/>
              <a:gd name="connsiteY23-206" fmla="*/ 127 h 493591"/>
              <a:gd name="connsiteX24-207" fmla="*/ 282090 w 560550"/>
              <a:gd name="connsiteY24-208" fmla="*/ 0 h 493591"/>
              <a:gd name="connsiteX0-209" fmla="*/ 282090 w 560550"/>
              <a:gd name="connsiteY0-210" fmla="*/ 0 h 493591"/>
              <a:gd name="connsiteX1-211" fmla="*/ 307359 w 560550"/>
              <a:gd name="connsiteY1-212" fmla="*/ 19328 h 493591"/>
              <a:gd name="connsiteX2-213" fmla="*/ 322151 w 560550"/>
              <a:gd name="connsiteY2-214" fmla="*/ 46641 h 493591"/>
              <a:gd name="connsiteX3-215" fmla="*/ 426075 w 560550"/>
              <a:gd name="connsiteY3-216" fmla="*/ 252279 h 493591"/>
              <a:gd name="connsiteX4-217" fmla="*/ 549713 w 560550"/>
              <a:gd name="connsiteY4-218" fmla="*/ 442022 h 493591"/>
              <a:gd name="connsiteX5-219" fmla="*/ 553726 w 560550"/>
              <a:gd name="connsiteY5-220" fmla="*/ 448555 h 493591"/>
              <a:gd name="connsiteX6-221" fmla="*/ 557360 w 560550"/>
              <a:gd name="connsiteY6-222" fmla="*/ 480662 h 493591"/>
              <a:gd name="connsiteX7-223" fmla="*/ 557111 w 560550"/>
              <a:gd name="connsiteY7-224" fmla="*/ 481348 h 493591"/>
              <a:gd name="connsiteX8-225" fmla="*/ 527738 w 560550"/>
              <a:gd name="connsiteY8-226" fmla="*/ 493568 h 493591"/>
              <a:gd name="connsiteX9-227" fmla="*/ 496688 w 560550"/>
              <a:gd name="connsiteY9-228" fmla="*/ 492722 h 493591"/>
              <a:gd name="connsiteX10-229" fmla="*/ 275338 w 560550"/>
              <a:gd name="connsiteY10-230" fmla="*/ 480778 h 493591"/>
              <a:gd name="connsiteX11-231" fmla="*/ 275975 w 560550"/>
              <a:gd name="connsiteY11-232" fmla="*/ 480403 h 493591"/>
              <a:gd name="connsiteX12-233" fmla="*/ 266629 w 560550"/>
              <a:gd name="connsiteY12-234" fmla="*/ 479903 h 493591"/>
              <a:gd name="connsiteX13-235" fmla="*/ 40497 w 560550"/>
              <a:gd name="connsiteY13-236" fmla="*/ 492105 h 493591"/>
              <a:gd name="connsiteX14-237" fmla="*/ 32832 w 560550"/>
              <a:gd name="connsiteY14-238" fmla="*/ 492314 h 493591"/>
              <a:gd name="connsiteX15-239" fmla="*/ 3210 w 560550"/>
              <a:gd name="connsiteY15-240" fmla="*/ 479408 h 493591"/>
              <a:gd name="connsiteX16-241" fmla="*/ 2740 w 560550"/>
              <a:gd name="connsiteY16-242" fmla="*/ 478849 h 493591"/>
              <a:gd name="connsiteX17-243" fmla="*/ 6844 w 560550"/>
              <a:gd name="connsiteY17-244" fmla="*/ 447301 h 493591"/>
              <a:gd name="connsiteX18-245" fmla="*/ 23102 w 560550"/>
              <a:gd name="connsiteY18-246" fmla="*/ 420834 h 493591"/>
              <a:gd name="connsiteX19-247" fmla="*/ 149231 w 560550"/>
              <a:gd name="connsiteY19-248" fmla="*/ 228009 h 493591"/>
              <a:gd name="connsiteX20-249" fmla="*/ 251731 w 560550"/>
              <a:gd name="connsiteY20-250" fmla="*/ 26070 h 493591"/>
              <a:gd name="connsiteX21-251" fmla="*/ 255383 w 560550"/>
              <a:gd name="connsiteY21-252" fmla="*/ 19328 h 493591"/>
              <a:gd name="connsiteX22-253" fmla="*/ 281371 w 560550"/>
              <a:gd name="connsiteY22-254" fmla="*/ 127 h 493591"/>
              <a:gd name="connsiteX23-255" fmla="*/ 282090 w 560550"/>
              <a:gd name="connsiteY23-256" fmla="*/ 0 h 493591"/>
              <a:gd name="connsiteX0-257" fmla="*/ 282090 w 560550"/>
              <a:gd name="connsiteY0-258" fmla="*/ 0 h 493591"/>
              <a:gd name="connsiteX1-259" fmla="*/ 307359 w 560550"/>
              <a:gd name="connsiteY1-260" fmla="*/ 19328 h 493591"/>
              <a:gd name="connsiteX2-261" fmla="*/ 322151 w 560550"/>
              <a:gd name="connsiteY2-262" fmla="*/ 46641 h 493591"/>
              <a:gd name="connsiteX3-263" fmla="*/ 426075 w 560550"/>
              <a:gd name="connsiteY3-264" fmla="*/ 252279 h 493591"/>
              <a:gd name="connsiteX4-265" fmla="*/ 549713 w 560550"/>
              <a:gd name="connsiteY4-266" fmla="*/ 442022 h 493591"/>
              <a:gd name="connsiteX5-267" fmla="*/ 553726 w 560550"/>
              <a:gd name="connsiteY5-268" fmla="*/ 448555 h 493591"/>
              <a:gd name="connsiteX6-269" fmla="*/ 557360 w 560550"/>
              <a:gd name="connsiteY6-270" fmla="*/ 480662 h 493591"/>
              <a:gd name="connsiteX7-271" fmla="*/ 557111 w 560550"/>
              <a:gd name="connsiteY7-272" fmla="*/ 481348 h 493591"/>
              <a:gd name="connsiteX8-273" fmla="*/ 527738 w 560550"/>
              <a:gd name="connsiteY8-274" fmla="*/ 493568 h 493591"/>
              <a:gd name="connsiteX9-275" fmla="*/ 496688 w 560550"/>
              <a:gd name="connsiteY9-276" fmla="*/ 492722 h 493591"/>
              <a:gd name="connsiteX10-277" fmla="*/ 275338 w 560550"/>
              <a:gd name="connsiteY10-278" fmla="*/ 480778 h 493591"/>
              <a:gd name="connsiteX11-279" fmla="*/ 275975 w 560550"/>
              <a:gd name="connsiteY11-280" fmla="*/ 480403 h 493591"/>
              <a:gd name="connsiteX12-281" fmla="*/ 266629 w 560550"/>
              <a:gd name="connsiteY12-282" fmla="*/ 479903 h 493591"/>
              <a:gd name="connsiteX13-283" fmla="*/ 40497 w 560550"/>
              <a:gd name="connsiteY13-284" fmla="*/ 492105 h 493591"/>
              <a:gd name="connsiteX14-285" fmla="*/ 32832 w 560550"/>
              <a:gd name="connsiteY14-286" fmla="*/ 492314 h 493591"/>
              <a:gd name="connsiteX15-287" fmla="*/ 3210 w 560550"/>
              <a:gd name="connsiteY15-288" fmla="*/ 479408 h 493591"/>
              <a:gd name="connsiteX16-289" fmla="*/ 2740 w 560550"/>
              <a:gd name="connsiteY16-290" fmla="*/ 478849 h 493591"/>
              <a:gd name="connsiteX17-291" fmla="*/ 6844 w 560550"/>
              <a:gd name="connsiteY17-292" fmla="*/ 447301 h 493591"/>
              <a:gd name="connsiteX18-293" fmla="*/ 23102 w 560550"/>
              <a:gd name="connsiteY18-294" fmla="*/ 420834 h 493591"/>
              <a:gd name="connsiteX19-295" fmla="*/ 149231 w 560550"/>
              <a:gd name="connsiteY19-296" fmla="*/ 228009 h 493591"/>
              <a:gd name="connsiteX20-297" fmla="*/ 251731 w 560550"/>
              <a:gd name="connsiteY20-298" fmla="*/ 26070 h 493591"/>
              <a:gd name="connsiteX21-299" fmla="*/ 255383 w 560550"/>
              <a:gd name="connsiteY21-300" fmla="*/ 19328 h 493591"/>
              <a:gd name="connsiteX22-301" fmla="*/ 281371 w 560550"/>
              <a:gd name="connsiteY22-302" fmla="*/ 127 h 493591"/>
              <a:gd name="connsiteX23-303" fmla="*/ 282090 w 560550"/>
              <a:gd name="connsiteY23-304" fmla="*/ 0 h 493591"/>
              <a:gd name="connsiteX0-305" fmla="*/ 282090 w 560550"/>
              <a:gd name="connsiteY0-306" fmla="*/ 0 h 493591"/>
              <a:gd name="connsiteX1-307" fmla="*/ 307359 w 560550"/>
              <a:gd name="connsiteY1-308" fmla="*/ 19328 h 493591"/>
              <a:gd name="connsiteX2-309" fmla="*/ 322151 w 560550"/>
              <a:gd name="connsiteY2-310" fmla="*/ 46641 h 493591"/>
              <a:gd name="connsiteX3-311" fmla="*/ 426075 w 560550"/>
              <a:gd name="connsiteY3-312" fmla="*/ 252279 h 493591"/>
              <a:gd name="connsiteX4-313" fmla="*/ 549713 w 560550"/>
              <a:gd name="connsiteY4-314" fmla="*/ 442022 h 493591"/>
              <a:gd name="connsiteX5-315" fmla="*/ 553726 w 560550"/>
              <a:gd name="connsiteY5-316" fmla="*/ 448555 h 493591"/>
              <a:gd name="connsiteX6-317" fmla="*/ 557360 w 560550"/>
              <a:gd name="connsiteY6-318" fmla="*/ 480662 h 493591"/>
              <a:gd name="connsiteX7-319" fmla="*/ 557111 w 560550"/>
              <a:gd name="connsiteY7-320" fmla="*/ 481348 h 493591"/>
              <a:gd name="connsiteX8-321" fmla="*/ 527738 w 560550"/>
              <a:gd name="connsiteY8-322" fmla="*/ 493568 h 493591"/>
              <a:gd name="connsiteX9-323" fmla="*/ 496688 w 560550"/>
              <a:gd name="connsiteY9-324" fmla="*/ 492722 h 493591"/>
              <a:gd name="connsiteX10-325" fmla="*/ 275338 w 560550"/>
              <a:gd name="connsiteY10-326" fmla="*/ 480778 h 493591"/>
              <a:gd name="connsiteX11-327" fmla="*/ 266629 w 560550"/>
              <a:gd name="connsiteY11-328" fmla="*/ 479903 h 493591"/>
              <a:gd name="connsiteX12-329" fmla="*/ 40497 w 560550"/>
              <a:gd name="connsiteY12-330" fmla="*/ 492105 h 493591"/>
              <a:gd name="connsiteX13-331" fmla="*/ 32832 w 560550"/>
              <a:gd name="connsiteY13-332" fmla="*/ 492314 h 493591"/>
              <a:gd name="connsiteX14-333" fmla="*/ 3210 w 560550"/>
              <a:gd name="connsiteY14-334" fmla="*/ 479408 h 493591"/>
              <a:gd name="connsiteX15-335" fmla="*/ 2740 w 560550"/>
              <a:gd name="connsiteY15-336" fmla="*/ 478849 h 493591"/>
              <a:gd name="connsiteX16-337" fmla="*/ 6844 w 560550"/>
              <a:gd name="connsiteY16-338" fmla="*/ 447301 h 493591"/>
              <a:gd name="connsiteX17-339" fmla="*/ 23102 w 560550"/>
              <a:gd name="connsiteY17-340" fmla="*/ 420834 h 493591"/>
              <a:gd name="connsiteX18-341" fmla="*/ 149231 w 560550"/>
              <a:gd name="connsiteY18-342" fmla="*/ 228009 h 493591"/>
              <a:gd name="connsiteX19-343" fmla="*/ 251731 w 560550"/>
              <a:gd name="connsiteY19-344" fmla="*/ 26070 h 493591"/>
              <a:gd name="connsiteX20-345" fmla="*/ 255383 w 560550"/>
              <a:gd name="connsiteY20-346" fmla="*/ 19328 h 493591"/>
              <a:gd name="connsiteX21-347" fmla="*/ 281371 w 560550"/>
              <a:gd name="connsiteY21-348" fmla="*/ 127 h 493591"/>
              <a:gd name="connsiteX22-349" fmla="*/ 282090 w 560550"/>
              <a:gd name="connsiteY22-350" fmla="*/ 0 h 493591"/>
              <a:gd name="connsiteX0-351" fmla="*/ 282090 w 560550"/>
              <a:gd name="connsiteY0-352" fmla="*/ 0 h 493591"/>
              <a:gd name="connsiteX1-353" fmla="*/ 307359 w 560550"/>
              <a:gd name="connsiteY1-354" fmla="*/ 19328 h 493591"/>
              <a:gd name="connsiteX2-355" fmla="*/ 322151 w 560550"/>
              <a:gd name="connsiteY2-356" fmla="*/ 46641 h 493591"/>
              <a:gd name="connsiteX3-357" fmla="*/ 426075 w 560550"/>
              <a:gd name="connsiteY3-358" fmla="*/ 252279 h 493591"/>
              <a:gd name="connsiteX4-359" fmla="*/ 549713 w 560550"/>
              <a:gd name="connsiteY4-360" fmla="*/ 442022 h 493591"/>
              <a:gd name="connsiteX5-361" fmla="*/ 553726 w 560550"/>
              <a:gd name="connsiteY5-362" fmla="*/ 448555 h 493591"/>
              <a:gd name="connsiteX6-363" fmla="*/ 557360 w 560550"/>
              <a:gd name="connsiteY6-364" fmla="*/ 480662 h 493591"/>
              <a:gd name="connsiteX7-365" fmla="*/ 557111 w 560550"/>
              <a:gd name="connsiteY7-366" fmla="*/ 481348 h 493591"/>
              <a:gd name="connsiteX8-367" fmla="*/ 527738 w 560550"/>
              <a:gd name="connsiteY8-368" fmla="*/ 493568 h 493591"/>
              <a:gd name="connsiteX9-369" fmla="*/ 496688 w 560550"/>
              <a:gd name="connsiteY9-370" fmla="*/ 492722 h 493591"/>
              <a:gd name="connsiteX10-371" fmla="*/ 266629 w 560550"/>
              <a:gd name="connsiteY10-372" fmla="*/ 479903 h 493591"/>
              <a:gd name="connsiteX11-373" fmla="*/ 40497 w 560550"/>
              <a:gd name="connsiteY11-374" fmla="*/ 492105 h 493591"/>
              <a:gd name="connsiteX12-375" fmla="*/ 32832 w 560550"/>
              <a:gd name="connsiteY12-376" fmla="*/ 492314 h 493591"/>
              <a:gd name="connsiteX13-377" fmla="*/ 3210 w 560550"/>
              <a:gd name="connsiteY13-378" fmla="*/ 479408 h 493591"/>
              <a:gd name="connsiteX14-379" fmla="*/ 2740 w 560550"/>
              <a:gd name="connsiteY14-380" fmla="*/ 478849 h 493591"/>
              <a:gd name="connsiteX15-381" fmla="*/ 6844 w 560550"/>
              <a:gd name="connsiteY15-382" fmla="*/ 447301 h 493591"/>
              <a:gd name="connsiteX16-383" fmla="*/ 23102 w 560550"/>
              <a:gd name="connsiteY16-384" fmla="*/ 420834 h 493591"/>
              <a:gd name="connsiteX17-385" fmla="*/ 149231 w 560550"/>
              <a:gd name="connsiteY17-386" fmla="*/ 228009 h 493591"/>
              <a:gd name="connsiteX18-387" fmla="*/ 251731 w 560550"/>
              <a:gd name="connsiteY18-388" fmla="*/ 26070 h 493591"/>
              <a:gd name="connsiteX19-389" fmla="*/ 255383 w 560550"/>
              <a:gd name="connsiteY19-390" fmla="*/ 19328 h 493591"/>
              <a:gd name="connsiteX20-391" fmla="*/ 281371 w 560550"/>
              <a:gd name="connsiteY20-392" fmla="*/ 127 h 493591"/>
              <a:gd name="connsiteX21-393" fmla="*/ 282090 w 560550"/>
              <a:gd name="connsiteY21-394" fmla="*/ 0 h 493591"/>
              <a:gd name="connsiteX0-395" fmla="*/ 282090 w 560550"/>
              <a:gd name="connsiteY0-396" fmla="*/ 0 h 493591"/>
              <a:gd name="connsiteX1-397" fmla="*/ 307359 w 560550"/>
              <a:gd name="connsiteY1-398" fmla="*/ 19328 h 493591"/>
              <a:gd name="connsiteX2-399" fmla="*/ 322151 w 560550"/>
              <a:gd name="connsiteY2-400" fmla="*/ 46641 h 493591"/>
              <a:gd name="connsiteX3-401" fmla="*/ 426075 w 560550"/>
              <a:gd name="connsiteY3-402" fmla="*/ 252279 h 493591"/>
              <a:gd name="connsiteX4-403" fmla="*/ 549713 w 560550"/>
              <a:gd name="connsiteY4-404" fmla="*/ 442022 h 493591"/>
              <a:gd name="connsiteX5-405" fmla="*/ 553726 w 560550"/>
              <a:gd name="connsiteY5-406" fmla="*/ 448555 h 493591"/>
              <a:gd name="connsiteX6-407" fmla="*/ 557360 w 560550"/>
              <a:gd name="connsiteY6-408" fmla="*/ 480662 h 493591"/>
              <a:gd name="connsiteX7-409" fmla="*/ 557111 w 560550"/>
              <a:gd name="connsiteY7-410" fmla="*/ 481348 h 493591"/>
              <a:gd name="connsiteX8-411" fmla="*/ 527738 w 560550"/>
              <a:gd name="connsiteY8-412" fmla="*/ 493568 h 493591"/>
              <a:gd name="connsiteX9-413" fmla="*/ 496688 w 560550"/>
              <a:gd name="connsiteY9-414" fmla="*/ 492722 h 493591"/>
              <a:gd name="connsiteX10-415" fmla="*/ 266629 w 560550"/>
              <a:gd name="connsiteY10-416" fmla="*/ 479903 h 493591"/>
              <a:gd name="connsiteX11-417" fmla="*/ 40497 w 560550"/>
              <a:gd name="connsiteY11-418" fmla="*/ 492105 h 493591"/>
              <a:gd name="connsiteX12-419" fmla="*/ 32832 w 560550"/>
              <a:gd name="connsiteY12-420" fmla="*/ 492314 h 493591"/>
              <a:gd name="connsiteX13-421" fmla="*/ 3210 w 560550"/>
              <a:gd name="connsiteY13-422" fmla="*/ 479408 h 493591"/>
              <a:gd name="connsiteX14-423" fmla="*/ 2740 w 560550"/>
              <a:gd name="connsiteY14-424" fmla="*/ 478849 h 493591"/>
              <a:gd name="connsiteX15-425" fmla="*/ 6844 w 560550"/>
              <a:gd name="connsiteY15-426" fmla="*/ 447301 h 493591"/>
              <a:gd name="connsiteX16-427" fmla="*/ 23102 w 560550"/>
              <a:gd name="connsiteY16-428" fmla="*/ 420834 h 493591"/>
              <a:gd name="connsiteX17-429" fmla="*/ 149231 w 560550"/>
              <a:gd name="connsiteY17-430" fmla="*/ 228009 h 493591"/>
              <a:gd name="connsiteX18-431" fmla="*/ 251731 w 560550"/>
              <a:gd name="connsiteY18-432" fmla="*/ 26070 h 493591"/>
              <a:gd name="connsiteX19-433" fmla="*/ 255383 w 560550"/>
              <a:gd name="connsiteY19-434" fmla="*/ 19328 h 493591"/>
              <a:gd name="connsiteX20-435" fmla="*/ 281371 w 560550"/>
              <a:gd name="connsiteY20-436" fmla="*/ 127 h 493591"/>
              <a:gd name="connsiteX21-437" fmla="*/ 282090 w 560550"/>
              <a:gd name="connsiteY21-438" fmla="*/ 0 h 493591"/>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 ang="0">
                <a:pos x="connsiteX9-19" y="connsiteY9-20"/>
              </a:cxn>
              <a:cxn ang="0">
                <a:pos x="connsiteX10-21" y="connsiteY10-22"/>
              </a:cxn>
              <a:cxn ang="0">
                <a:pos x="connsiteX11-23" y="connsiteY11-24"/>
              </a:cxn>
              <a:cxn ang="0">
                <a:pos x="connsiteX12-25" y="connsiteY12-26"/>
              </a:cxn>
              <a:cxn ang="0">
                <a:pos x="connsiteX13-27" y="connsiteY13-28"/>
              </a:cxn>
              <a:cxn ang="0">
                <a:pos x="connsiteX14-29" y="connsiteY14-30"/>
              </a:cxn>
              <a:cxn ang="0">
                <a:pos x="connsiteX15-31" y="connsiteY15-32"/>
              </a:cxn>
              <a:cxn ang="0">
                <a:pos x="connsiteX16-33" y="connsiteY16-34"/>
              </a:cxn>
              <a:cxn ang="0">
                <a:pos x="connsiteX17-35" y="connsiteY17-36"/>
              </a:cxn>
              <a:cxn ang="0">
                <a:pos x="connsiteX18-37" y="connsiteY18-38"/>
              </a:cxn>
              <a:cxn ang="0">
                <a:pos x="connsiteX19-39" y="connsiteY19-40"/>
              </a:cxn>
              <a:cxn ang="0">
                <a:pos x="connsiteX20-41" y="connsiteY20-42"/>
              </a:cxn>
              <a:cxn ang="0">
                <a:pos x="connsiteX21-43" y="connsiteY21-44"/>
              </a:cxn>
            </a:cxnLst>
            <a:rect l="l" t="t" r="r" b="b"/>
            <a:pathLst>
              <a:path w="560550" h="493591">
                <a:moveTo>
                  <a:pt x="282090" y="0"/>
                </a:moveTo>
                <a:cubicBezTo>
                  <a:pt x="291235" y="0"/>
                  <a:pt x="300381" y="6443"/>
                  <a:pt x="307359" y="19328"/>
                </a:cubicBezTo>
                <a:lnTo>
                  <a:pt x="322151" y="46641"/>
                </a:lnTo>
                <a:cubicBezTo>
                  <a:pt x="341937" y="85466"/>
                  <a:pt x="388148" y="186382"/>
                  <a:pt x="426075" y="252279"/>
                </a:cubicBezTo>
                <a:cubicBezTo>
                  <a:pt x="464002" y="318176"/>
                  <a:pt x="528438" y="409309"/>
                  <a:pt x="549713" y="442022"/>
                </a:cubicBezTo>
                <a:lnTo>
                  <a:pt x="553726" y="448555"/>
                </a:lnTo>
                <a:cubicBezTo>
                  <a:pt x="561598" y="461368"/>
                  <a:pt x="562451" y="472766"/>
                  <a:pt x="557360" y="480662"/>
                </a:cubicBezTo>
                <a:cubicBezTo>
                  <a:pt x="557347" y="480929"/>
                  <a:pt x="557231" y="481140"/>
                  <a:pt x="557111" y="481348"/>
                </a:cubicBezTo>
                <a:cubicBezTo>
                  <a:pt x="552538" y="489268"/>
                  <a:pt x="542386" y="493968"/>
                  <a:pt x="527738" y="493568"/>
                </a:cubicBezTo>
                <a:lnTo>
                  <a:pt x="496688" y="492722"/>
                </a:lnTo>
                <a:cubicBezTo>
                  <a:pt x="453170" y="490445"/>
                  <a:pt x="342661" y="480006"/>
                  <a:pt x="266629" y="479903"/>
                </a:cubicBezTo>
                <a:cubicBezTo>
                  <a:pt x="190597" y="479800"/>
                  <a:pt x="79463" y="490037"/>
                  <a:pt x="40497" y="492105"/>
                </a:cubicBezTo>
                <a:lnTo>
                  <a:pt x="32832" y="492314"/>
                </a:lnTo>
                <a:cubicBezTo>
                  <a:pt x="17800" y="492724"/>
                  <a:pt x="7502" y="487764"/>
                  <a:pt x="3210" y="479408"/>
                </a:cubicBezTo>
                <a:cubicBezTo>
                  <a:pt x="2985" y="479262"/>
                  <a:pt x="2860" y="479056"/>
                  <a:pt x="2740" y="478849"/>
                </a:cubicBezTo>
                <a:cubicBezTo>
                  <a:pt x="-1833" y="470928"/>
                  <a:pt x="-826" y="459787"/>
                  <a:pt x="6844" y="447301"/>
                </a:cubicBezTo>
                <a:lnTo>
                  <a:pt x="23102" y="420834"/>
                </a:lnTo>
                <a:cubicBezTo>
                  <a:pt x="46833" y="384285"/>
                  <a:pt x="111126" y="293803"/>
                  <a:pt x="149231" y="228009"/>
                </a:cubicBezTo>
                <a:cubicBezTo>
                  <a:pt x="187336" y="162215"/>
                  <a:pt x="234039" y="60850"/>
                  <a:pt x="251731" y="26070"/>
                </a:cubicBezTo>
                <a:lnTo>
                  <a:pt x="255383" y="19328"/>
                </a:lnTo>
                <a:cubicBezTo>
                  <a:pt x="262543" y="6104"/>
                  <a:pt x="271988" y="-334"/>
                  <a:pt x="281371" y="127"/>
                </a:cubicBezTo>
                <a:cubicBezTo>
                  <a:pt x="281609" y="5"/>
                  <a:pt x="281850" y="0"/>
                  <a:pt x="282090" y="0"/>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buFontTx/>
              <a:buNone/>
              <a:defRPr/>
            </a:pPr>
            <a:endParaRPr lang="zh-CN" altLang="en-US" noProof="1">
              <a:solidFill>
                <a:srgbClr val="FFFFFF"/>
              </a:solidFill>
              <a:latin typeface="黑体" panose="02010609060101010101" pitchFamily="49" charset="-122"/>
              <a:ea typeface="黑体" panose="02010609060101010101" pitchFamily="49" charset="-122"/>
              <a:cs typeface="Arial" panose="02080604020202020204" pitchFamily="34" charset="0"/>
            </a:endParaRPr>
          </a:p>
        </p:txBody>
      </p:sp>
      <p:sp>
        <p:nvSpPr>
          <p:cNvPr id="20" name="KSO_Shape"/>
          <p:cNvSpPr/>
          <p:nvPr>
            <p:custDataLst>
              <p:tags r:id="rId5"/>
            </p:custDataLst>
          </p:nvPr>
        </p:nvSpPr>
        <p:spPr>
          <a:xfrm rot="7226800">
            <a:off x="745332" y="535781"/>
            <a:ext cx="88900" cy="77787"/>
          </a:xfrm>
          <a:custGeom>
            <a:avLst/>
            <a:gdLst>
              <a:gd name="connsiteX0" fmla="*/ 282090 w 560550"/>
              <a:gd name="connsiteY0" fmla="*/ 0 h 493591"/>
              <a:gd name="connsiteX1" fmla="*/ 307359 w 560550"/>
              <a:gd name="connsiteY1" fmla="*/ 19328 h 493591"/>
              <a:gd name="connsiteX2" fmla="*/ 322151 w 560550"/>
              <a:gd name="connsiteY2" fmla="*/ 46641 h 493591"/>
              <a:gd name="connsiteX3" fmla="*/ 422483 w 560550"/>
              <a:gd name="connsiteY3" fmla="*/ 244308 h 493591"/>
              <a:gd name="connsiteX4" fmla="*/ 421839 w 560550"/>
              <a:gd name="connsiteY4" fmla="*/ 243943 h 493591"/>
              <a:gd name="connsiteX5" fmla="*/ 426075 w 560550"/>
              <a:gd name="connsiteY5" fmla="*/ 252279 h 493591"/>
              <a:gd name="connsiteX6" fmla="*/ 549713 w 560550"/>
              <a:gd name="connsiteY6" fmla="*/ 442022 h 493591"/>
              <a:gd name="connsiteX7" fmla="*/ 553726 w 560550"/>
              <a:gd name="connsiteY7" fmla="*/ 448555 h 493591"/>
              <a:gd name="connsiteX8" fmla="*/ 557360 w 560550"/>
              <a:gd name="connsiteY8" fmla="*/ 480662 h 493591"/>
              <a:gd name="connsiteX9" fmla="*/ 557111 w 560550"/>
              <a:gd name="connsiteY9" fmla="*/ 481348 h 493591"/>
              <a:gd name="connsiteX10" fmla="*/ 527738 w 560550"/>
              <a:gd name="connsiteY10" fmla="*/ 493568 h 493591"/>
              <a:gd name="connsiteX11" fmla="*/ 496688 w 560550"/>
              <a:gd name="connsiteY11" fmla="*/ 492722 h 493591"/>
              <a:gd name="connsiteX12" fmla="*/ 275338 w 560550"/>
              <a:gd name="connsiteY12" fmla="*/ 480778 h 493591"/>
              <a:gd name="connsiteX13" fmla="*/ 275975 w 560550"/>
              <a:gd name="connsiteY13" fmla="*/ 480403 h 493591"/>
              <a:gd name="connsiteX14" fmla="*/ 266629 w 560550"/>
              <a:gd name="connsiteY14" fmla="*/ 479903 h 493591"/>
              <a:gd name="connsiteX15" fmla="*/ 40497 w 560550"/>
              <a:gd name="connsiteY15" fmla="*/ 492105 h 493591"/>
              <a:gd name="connsiteX16" fmla="*/ 32832 w 560550"/>
              <a:gd name="connsiteY16" fmla="*/ 492314 h 493591"/>
              <a:gd name="connsiteX17" fmla="*/ 3210 w 560550"/>
              <a:gd name="connsiteY17" fmla="*/ 479408 h 493591"/>
              <a:gd name="connsiteX18" fmla="*/ 2740 w 560550"/>
              <a:gd name="connsiteY18" fmla="*/ 478849 h 493591"/>
              <a:gd name="connsiteX19" fmla="*/ 6844 w 560550"/>
              <a:gd name="connsiteY19" fmla="*/ 447301 h 493591"/>
              <a:gd name="connsiteX20" fmla="*/ 23102 w 560550"/>
              <a:gd name="connsiteY20" fmla="*/ 420834 h 493591"/>
              <a:gd name="connsiteX21" fmla="*/ 144121 w 560550"/>
              <a:gd name="connsiteY21" fmla="*/ 235111 h 493591"/>
              <a:gd name="connsiteX22" fmla="*/ 144127 w 560550"/>
              <a:gd name="connsiteY22" fmla="*/ 235851 h 493591"/>
              <a:gd name="connsiteX23" fmla="*/ 149231 w 560550"/>
              <a:gd name="connsiteY23" fmla="*/ 228009 h 493591"/>
              <a:gd name="connsiteX24" fmla="*/ 251731 w 560550"/>
              <a:gd name="connsiteY24" fmla="*/ 26070 h 493591"/>
              <a:gd name="connsiteX25" fmla="*/ 255383 w 560550"/>
              <a:gd name="connsiteY25" fmla="*/ 19328 h 493591"/>
              <a:gd name="connsiteX26" fmla="*/ 281371 w 560550"/>
              <a:gd name="connsiteY26" fmla="*/ 127 h 493591"/>
              <a:gd name="connsiteX27" fmla="*/ 282090 w 560550"/>
              <a:gd name="connsiteY27" fmla="*/ 0 h 493591"/>
              <a:gd name="connsiteX0-1" fmla="*/ 282090 w 560550"/>
              <a:gd name="connsiteY0-2" fmla="*/ 0 h 493591"/>
              <a:gd name="connsiteX1-3" fmla="*/ 307359 w 560550"/>
              <a:gd name="connsiteY1-4" fmla="*/ 19328 h 493591"/>
              <a:gd name="connsiteX2-5" fmla="*/ 322151 w 560550"/>
              <a:gd name="connsiteY2-6" fmla="*/ 46641 h 493591"/>
              <a:gd name="connsiteX3-7" fmla="*/ 422483 w 560550"/>
              <a:gd name="connsiteY3-8" fmla="*/ 244308 h 493591"/>
              <a:gd name="connsiteX4-9" fmla="*/ 426075 w 560550"/>
              <a:gd name="connsiteY4-10" fmla="*/ 252279 h 493591"/>
              <a:gd name="connsiteX5-11" fmla="*/ 549713 w 560550"/>
              <a:gd name="connsiteY5-12" fmla="*/ 442022 h 493591"/>
              <a:gd name="connsiteX6-13" fmla="*/ 553726 w 560550"/>
              <a:gd name="connsiteY6-14" fmla="*/ 448555 h 493591"/>
              <a:gd name="connsiteX7-15" fmla="*/ 557360 w 560550"/>
              <a:gd name="connsiteY7-16" fmla="*/ 480662 h 493591"/>
              <a:gd name="connsiteX8-17" fmla="*/ 557111 w 560550"/>
              <a:gd name="connsiteY8-18" fmla="*/ 481348 h 493591"/>
              <a:gd name="connsiteX9-19" fmla="*/ 527738 w 560550"/>
              <a:gd name="connsiteY9-20" fmla="*/ 493568 h 493591"/>
              <a:gd name="connsiteX10-21" fmla="*/ 496688 w 560550"/>
              <a:gd name="connsiteY10-22" fmla="*/ 492722 h 493591"/>
              <a:gd name="connsiteX11-23" fmla="*/ 275338 w 560550"/>
              <a:gd name="connsiteY11-24" fmla="*/ 480778 h 493591"/>
              <a:gd name="connsiteX12-25" fmla="*/ 275975 w 560550"/>
              <a:gd name="connsiteY12-26" fmla="*/ 480403 h 493591"/>
              <a:gd name="connsiteX13-27" fmla="*/ 266629 w 560550"/>
              <a:gd name="connsiteY13-28" fmla="*/ 479903 h 493591"/>
              <a:gd name="connsiteX14-29" fmla="*/ 40497 w 560550"/>
              <a:gd name="connsiteY14-30" fmla="*/ 492105 h 493591"/>
              <a:gd name="connsiteX15-31" fmla="*/ 32832 w 560550"/>
              <a:gd name="connsiteY15-32" fmla="*/ 492314 h 493591"/>
              <a:gd name="connsiteX16-33" fmla="*/ 3210 w 560550"/>
              <a:gd name="connsiteY16-34" fmla="*/ 479408 h 493591"/>
              <a:gd name="connsiteX17-35" fmla="*/ 2740 w 560550"/>
              <a:gd name="connsiteY17-36" fmla="*/ 478849 h 493591"/>
              <a:gd name="connsiteX18-37" fmla="*/ 6844 w 560550"/>
              <a:gd name="connsiteY18-38" fmla="*/ 447301 h 493591"/>
              <a:gd name="connsiteX19-39" fmla="*/ 23102 w 560550"/>
              <a:gd name="connsiteY19-40" fmla="*/ 420834 h 493591"/>
              <a:gd name="connsiteX20-41" fmla="*/ 144121 w 560550"/>
              <a:gd name="connsiteY20-42" fmla="*/ 235111 h 493591"/>
              <a:gd name="connsiteX21-43" fmla="*/ 144127 w 560550"/>
              <a:gd name="connsiteY21-44" fmla="*/ 235851 h 493591"/>
              <a:gd name="connsiteX22-45" fmla="*/ 149231 w 560550"/>
              <a:gd name="connsiteY22-46" fmla="*/ 228009 h 493591"/>
              <a:gd name="connsiteX23-47" fmla="*/ 251731 w 560550"/>
              <a:gd name="connsiteY23-48" fmla="*/ 26070 h 493591"/>
              <a:gd name="connsiteX24-49" fmla="*/ 255383 w 560550"/>
              <a:gd name="connsiteY24-50" fmla="*/ 19328 h 493591"/>
              <a:gd name="connsiteX25-51" fmla="*/ 281371 w 560550"/>
              <a:gd name="connsiteY25-52" fmla="*/ 127 h 493591"/>
              <a:gd name="connsiteX26-53" fmla="*/ 282090 w 560550"/>
              <a:gd name="connsiteY26-54" fmla="*/ 0 h 493591"/>
              <a:gd name="connsiteX0-55" fmla="*/ 282090 w 560550"/>
              <a:gd name="connsiteY0-56" fmla="*/ 0 h 493591"/>
              <a:gd name="connsiteX1-57" fmla="*/ 307359 w 560550"/>
              <a:gd name="connsiteY1-58" fmla="*/ 19328 h 493591"/>
              <a:gd name="connsiteX2-59" fmla="*/ 322151 w 560550"/>
              <a:gd name="connsiteY2-60" fmla="*/ 46641 h 493591"/>
              <a:gd name="connsiteX3-61" fmla="*/ 426075 w 560550"/>
              <a:gd name="connsiteY3-62" fmla="*/ 252279 h 493591"/>
              <a:gd name="connsiteX4-63" fmla="*/ 549713 w 560550"/>
              <a:gd name="connsiteY4-64" fmla="*/ 442022 h 493591"/>
              <a:gd name="connsiteX5-65" fmla="*/ 553726 w 560550"/>
              <a:gd name="connsiteY5-66" fmla="*/ 448555 h 493591"/>
              <a:gd name="connsiteX6-67" fmla="*/ 557360 w 560550"/>
              <a:gd name="connsiteY6-68" fmla="*/ 480662 h 493591"/>
              <a:gd name="connsiteX7-69" fmla="*/ 557111 w 560550"/>
              <a:gd name="connsiteY7-70" fmla="*/ 481348 h 493591"/>
              <a:gd name="connsiteX8-71" fmla="*/ 527738 w 560550"/>
              <a:gd name="connsiteY8-72" fmla="*/ 493568 h 493591"/>
              <a:gd name="connsiteX9-73" fmla="*/ 496688 w 560550"/>
              <a:gd name="connsiteY9-74" fmla="*/ 492722 h 493591"/>
              <a:gd name="connsiteX10-75" fmla="*/ 275338 w 560550"/>
              <a:gd name="connsiteY10-76" fmla="*/ 480778 h 493591"/>
              <a:gd name="connsiteX11-77" fmla="*/ 275975 w 560550"/>
              <a:gd name="connsiteY11-78" fmla="*/ 480403 h 493591"/>
              <a:gd name="connsiteX12-79" fmla="*/ 266629 w 560550"/>
              <a:gd name="connsiteY12-80" fmla="*/ 479903 h 493591"/>
              <a:gd name="connsiteX13-81" fmla="*/ 40497 w 560550"/>
              <a:gd name="connsiteY13-82" fmla="*/ 492105 h 493591"/>
              <a:gd name="connsiteX14-83" fmla="*/ 32832 w 560550"/>
              <a:gd name="connsiteY14-84" fmla="*/ 492314 h 493591"/>
              <a:gd name="connsiteX15-85" fmla="*/ 3210 w 560550"/>
              <a:gd name="connsiteY15-86" fmla="*/ 479408 h 493591"/>
              <a:gd name="connsiteX16-87" fmla="*/ 2740 w 560550"/>
              <a:gd name="connsiteY16-88" fmla="*/ 478849 h 493591"/>
              <a:gd name="connsiteX17-89" fmla="*/ 6844 w 560550"/>
              <a:gd name="connsiteY17-90" fmla="*/ 447301 h 493591"/>
              <a:gd name="connsiteX18-91" fmla="*/ 23102 w 560550"/>
              <a:gd name="connsiteY18-92" fmla="*/ 420834 h 493591"/>
              <a:gd name="connsiteX19-93" fmla="*/ 144121 w 560550"/>
              <a:gd name="connsiteY19-94" fmla="*/ 235111 h 493591"/>
              <a:gd name="connsiteX20-95" fmla="*/ 144127 w 560550"/>
              <a:gd name="connsiteY20-96" fmla="*/ 235851 h 493591"/>
              <a:gd name="connsiteX21-97" fmla="*/ 149231 w 560550"/>
              <a:gd name="connsiteY21-98" fmla="*/ 228009 h 493591"/>
              <a:gd name="connsiteX22-99" fmla="*/ 251731 w 560550"/>
              <a:gd name="connsiteY22-100" fmla="*/ 26070 h 493591"/>
              <a:gd name="connsiteX23-101" fmla="*/ 255383 w 560550"/>
              <a:gd name="connsiteY23-102" fmla="*/ 19328 h 493591"/>
              <a:gd name="connsiteX24-103" fmla="*/ 281371 w 560550"/>
              <a:gd name="connsiteY24-104" fmla="*/ 127 h 493591"/>
              <a:gd name="connsiteX25-105" fmla="*/ 282090 w 560550"/>
              <a:gd name="connsiteY25-106" fmla="*/ 0 h 493591"/>
              <a:gd name="connsiteX0-107" fmla="*/ 282090 w 560550"/>
              <a:gd name="connsiteY0-108" fmla="*/ 0 h 493591"/>
              <a:gd name="connsiteX1-109" fmla="*/ 307359 w 560550"/>
              <a:gd name="connsiteY1-110" fmla="*/ 19328 h 493591"/>
              <a:gd name="connsiteX2-111" fmla="*/ 322151 w 560550"/>
              <a:gd name="connsiteY2-112" fmla="*/ 46641 h 493591"/>
              <a:gd name="connsiteX3-113" fmla="*/ 426075 w 560550"/>
              <a:gd name="connsiteY3-114" fmla="*/ 252279 h 493591"/>
              <a:gd name="connsiteX4-115" fmla="*/ 549713 w 560550"/>
              <a:gd name="connsiteY4-116" fmla="*/ 442022 h 493591"/>
              <a:gd name="connsiteX5-117" fmla="*/ 553726 w 560550"/>
              <a:gd name="connsiteY5-118" fmla="*/ 448555 h 493591"/>
              <a:gd name="connsiteX6-119" fmla="*/ 557360 w 560550"/>
              <a:gd name="connsiteY6-120" fmla="*/ 480662 h 493591"/>
              <a:gd name="connsiteX7-121" fmla="*/ 557111 w 560550"/>
              <a:gd name="connsiteY7-122" fmla="*/ 481348 h 493591"/>
              <a:gd name="connsiteX8-123" fmla="*/ 527738 w 560550"/>
              <a:gd name="connsiteY8-124" fmla="*/ 493568 h 493591"/>
              <a:gd name="connsiteX9-125" fmla="*/ 496688 w 560550"/>
              <a:gd name="connsiteY9-126" fmla="*/ 492722 h 493591"/>
              <a:gd name="connsiteX10-127" fmla="*/ 275338 w 560550"/>
              <a:gd name="connsiteY10-128" fmla="*/ 480778 h 493591"/>
              <a:gd name="connsiteX11-129" fmla="*/ 275975 w 560550"/>
              <a:gd name="connsiteY11-130" fmla="*/ 480403 h 493591"/>
              <a:gd name="connsiteX12-131" fmla="*/ 266629 w 560550"/>
              <a:gd name="connsiteY12-132" fmla="*/ 479903 h 493591"/>
              <a:gd name="connsiteX13-133" fmla="*/ 40497 w 560550"/>
              <a:gd name="connsiteY13-134" fmla="*/ 492105 h 493591"/>
              <a:gd name="connsiteX14-135" fmla="*/ 32832 w 560550"/>
              <a:gd name="connsiteY14-136" fmla="*/ 492314 h 493591"/>
              <a:gd name="connsiteX15-137" fmla="*/ 3210 w 560550"/>
              <a:gd name="connsiteY15-138" fmla="*/ 479408 h 493591"/>
              <a:gd name="connsiteX16-139" fmla="*/ 2740 w 560550"/>
              <a:gd name="connsiteY16-140" fmla="*/ 478849 h 493591"/>
              <a:gd name="connsiteX17-141" fmla="*/ 6844 w 560550"/>
              <a:gd name="connsiteY17-142" fmla="*/ 447301 h 493591"/>
              <a:gd name="connsiteX18-143" fmla="*/ 23102 w 560550"/>
              <a:gd name="connsiteY18-144" fmla="*/ 420834 h 493591"/>
              <a:gd name="connsiteX19-145" fmla="*/ 144121 w 560550"/>
              <a:gd name="connsiteY19-146" fmla="*/ 235111 h 493591"/>
              <a:gd name="connsiteX20-147" fmla="*/ 144127 w 560550"/>
              <a:gd name="connsiteY20-148" fmla="*/ 235851 h 493591"/>
              <a:gd name="connsiteX21-149" fmla="*/ 149231 w 560550"/>
              <a:gd name="connsiteY21-150" fmla="*/ 228009 h 493591"/>
              <a:gd name="connsiteX22-151" fmla="*/ 251731 w 560550"/>
              <a:gd name="connsiteY22-152" fmla="*/ 26070 h 493591"/>
              <a:gd name="connsiteX23-153" fmla="*/ 255383 w 560550"/>
              <a:gd name="connsiteY23-154" fmla="*/ 19328 h 493591"/>
              <a:gd name="connsiteX24-155" fmla="*/ 281371 w 560550"/>
              <a:gd name="connsiteY24-156" fmla="*/ 127 h 493591"/>
              <a:gd name="connsiteX25-157" fmla="*/ 282090 w 560550"/>
              <a:gd name="connsiteY25-158" fmla="*/ 0 h 493591"/>
              <a:gd name="connsiteX0-159" fmla="*/ 282090 w 560550"/>
              <a:gd name="connsiteY0-160" fmla="*/ 0 h 493591"/>
              <a:gd name="connsiteX1-161" fmla="*/ 307359 w 560550"/>
              <a:gd name="connsiteY1-162" fmla="*/ 19328 h 493591"/>
              <a:gd name="connsiteX2-163" fmla="*/ 322151 w 560550"/>
              <a:gd name="connsiteY2-164" fmla="*/ 46641 h 493591"/>
              <a:gd name="connsiteX3-165" fmla="*/ 426075 w 560550"/>
              <a:gd name="connsiteY3-166" fmla="*/ 252279 h 493591"/>
              <a:gd name="connsiteX4-167" fmla="*/ 549713 w 560550"/>
              <a:gd name="connsiteY4-168" fmla="*/ 442022 h 493591"/>
              <a:gd name="connsiteX5-169" fmla="*/ 553726 w 560550"/>
              <a:gd name="connsiteY5-170" fmla="*/ 448555 h 493591"/>
              <a:gd name="connsiteX6-171" fmla="*/ 557360 w 560550"/>
              <a:gd name="connsiteY6-172" fmla="*/ 480662 h 493591"/>
              <a:gd name="connsiteX7-173" fmla="*/ 557111 w 560550"/>
              <a:gd name="connsiteY7-174" fmla="*/ 481348 h 493591"/>
              <a:gd name="connsiteX8-175" fmla="*/ 527738 w 560550"/>
              <a:gd name="connsiteY8-176" fmla="*/ 493568 h 493591"/>
              <a:gd name="connsiteX9-177" fmla="*/ 496688 w 560550"/>
              <a:gd name="connsiteY9-178" fmla="*/ 492722 h 493591"/>
              <a:gd name="connsiteX10-179" fmla="*/ 275338 w 560550"/>
              <a:gd name="connsiteY10-180" fmla="*/ 480778 h 493591"/>
              <a:gd name="connsiteX11-181" fmla="*/ 275975 w 560550"/>
              <a:gd name="connsiteY11-182" fmla="*/ 480403 h 493591"/>
              <a:gd name="connsiteX12-183" fmla="*/ 266629 w 560550"/>
              <a:gd name="connsiteY12-184" fmla="*/ 479903 h 493591"/>
              <a:gd name="connsiteX13-185" fmla="*/ 40497 w 560550"/>
              <a:gd name="connsiteY13-186" fmla="*/ 492105 h 493591"/>
              <a:gd name="connsiteX14-187" fmla="*/ 32832 w 560550"/>
              <a:gd name="connsiteY14-188" fmla="*/ 492314 h 493591"/>
              <a:gd name="connsiteX15-189" fmla="*/ 3210 w 560550"/>
              <a:gd name="connsiteY15-190" fmla="*/ 479408 h 493591"/>
              <a:gd name="connsiteX16-191" fmla="*/ 2740 w 560550"/>
              <a:gd name="connsiteY16-192" fmla="*/ 478849 h 493591"/>
              <a:gd name="connsiteX17-193" fmla="*/ 6844 w 560550"/>
              <a:gd name="connsiteY17-194" fmla="*/ 447301 h 493591"/>
              <a:gd name="connsiteX18-195" fmla="*/ 23102 w 560550"/>
              <a:gd name="connsiteY18-196" fmla="*/ 420834 h 493591"/>
              <a:gd name="connsiteX19-197" fmla="*/ 144121 w 560550"/>
              <a:gd name="connsiteY19-198" fmla="*/ 235111 h 493591"/>
              <a:gd name="connsiteX20-199" fmla="*/ 149231 w 560550"/>
              <a:gd name="connsiteY20-200" fmla="*/ 228009 h 493591"/>
              <a:gd name="connsiteX21-201" fmla="*/ 251731 w 560550"/>
              <a:gd name="connsiteY21-202" fmla="*/ 26070 h 493591"/>
              <a:gd name="connsiteX22-203" fmla="*/ 255383 w 560550"/>
              <a:gd name="connsiteY22-204" fmla="*/ 19328 h 493591"/>
              <a:gd name="connsiteX23-205" fmla="*/ 281371 w 560550"/>
              <a:gd name="connsiteY23-206" fmla="*/ 127 h 493591"/>
              <a:gd name="connsiteX24-207" fmla="*/ 282090 w 560550"/>
              <a:gd name="connsiteY24-208" fmla="*/ 0 h 493591"/>
              <a:gd name="connsiteX0-209" fmla="*/ 282090 w 560550"/>
              <a:gd name="connsiteY0-210" fmla="*/ 0 h 493591"/>
              <a:gd name="connsiteX1-211" fmla="*/ 307359 w 560550"/>
              <a:gd name="connsiteY1-212" fmla="*/ 19328 h 493591"/>
              <a:gd name="connsiteX2-213" fmla="*/ 322151 w 560550"/>
              <a:gd name="connsiteY2-214" fmla="*/ 46641 h 493591"/>
              <a:gd name="connsiteX3-215" fmla="*/ 426075 w 560550"/>
              <a:gd name="connsiteY3-216" fmla="*/ 252279 h 493591"/>
              <a:gd name="connsiteX4-217" fmla="*/ 549713 w 560550"/>
              <a:gd name="connsiteY4-218" fmla="*/ 442022 h 493591"/>
              <a:gd name="connsiteX5-219" fmla="*/ 553726 w 560550"/>
              <a:gd name="connsiteY5-220" fmla="*/ 448555 h 493591"/>
              <a:gd name="connsiteX6-221" fmla="*/ 557360 w 560550"/>
              <a:gd name="connsiteY6-222" fmla="*/ 480662 h 493591"/>
              <a:gd name="connsiteX7-223" fmla="*/ 557111 w 560550"/>
              <a:gd name="connsiteY7-224" fmla="*/ 481348 h 493591"/>
              <a:gd name="connsiteX8-225" fmla="*/ 527738 w 560550"/>
              <a:gd name="connsiteY8-226" fmla="*/ 493568 h 493591"/>
              <a:gd name="connsiteX9-227" fmla="*/ 496688 w 560550"/>
              <a:gd name="connsiteY9-228" fmla="*/ 492722 h 493591"/>
              <a:gd name="connsiteX10-229" fmla="*/ 275338 w 560550"/>
              <a:gd name="connsiteY10-230" fmla="*/ 480778 h 493591"/>
              <a:gd name="connsiteX11-231" fmla="*/ 275975 w 560550"/>
              <a:gd name="connsiteY11-232" fmla="*/ 480403 h 493591"/>
              <a:gd name="connsiteX12-233" fmla="*/ 266629 w 560550"/>
              <a:gd name="connsiteY12-234" fmla="*/ 479903 h 493591"/>
              <a:gd name="connsiteX13-235" fmla="*/ 40497 w 560550"/>
              <a:gd name="connsiteY13-236" fmla="*/ 492105 h 493591"/>
              <a:gd name="connsiteX14-237" fmla="*/ 32832 w 560550"/>
              <a:gd name="connsiteY14-238" fmla="*/ 492314 h 493591"/>
              <a:gd name="connsiteX15-239" fmla="*/ 3210 w 560550"/>
              <a:gd name="connsiteY15-240" fmla="*/ 479408 h 493591"/>
              <a:gd name="connsiteX16-241" fmla="*/ 2740 w 560550"/>
              <a:gd name="connsiteY16-242" fmla="*/ 478849 h 493591"/>
              <a:gd name="connsiteX17-243" fmla="*/ 6844 w 560550"/>
              <a:gd name="connsiteY17-244" fmla="*/ 447301 h 493591"/>
              <a:gd name="connsiteX18-245" fmla="*/ 23102 w 560550"/>
              <a:gd name="connsiteY18-246" fmla="*/ 420834 h 493591"/>
              <a:gd name="connsiteX19-247" fmla="*/ 149231 w 560550"/>
              <a:gd name="connsiteY19-248" fmla="*/ 228009 h 493591"/>
              <a:gd name="connsiteX20-249" fmla="*/ 251731 w 560550"/>
              <a:gd name="connsiteY20-250" fmla="*/ 26070 h 493591"/>
              <a:gd name="connsiteX21-251" fmla="*/ 255383 w 560550"/>
              <a:gd name="connsiteY21-252" fmla="*/ 19328 h 493591"/>
              <a:gd name="connsiteX22-253" fmla="*/ 281371 w 560550"/>
              <a:gd name="connsiteY22-254" fmla="*/ 127 h 493591"/>
              <a:gd name="connsiteX23-255" fmla="*/ 282090 w 560550"/>
              <a:gd name="connsiteY23-256" fmla="*/ 0 h 493591"/>
              <a:gd name="connsiteX0-257" fmla="*/ 282090 w 560550"/>
              <a:gd name="connsiteY0-258" fmla="*/ 0 h 493591"/>
              <a:gd name="connsiteX1-259" fmla="*/ 307359 w 560550"/>
              <a:gd name="connsiteY1-260" fmla="*/ 19328 h 493591"/>
              <a:gd name="connsiteX2-261" fmla="*/ 322151 w 560550"/>
              <a:gd name="connsiteY2-262" fmla="*/ 46641 h 493591"/>
              <a:gd name="connsiteX3-263" fmla="*/ 426075 w 560550"/>
              <a:gd name="connsiteY3-264" fmla="*/ 252279 h 493591"/>
              <a:gd name="connsiteX4-265" fmla="*/ 549713 w 560550"/>
              <a:gd name="connsiteY4-266" fmla="*/ 442022 h 493591"/>
              <a:gd name="connsiteX5-267" fmla="*/ 553726 w 560550"/>
              <a:gd name="connsiteY5-268" fmla="*/ 448555 h 493591"/>
              <a:gd name="connsiteX6-269" fmla="*/ 557360 w 560550"/>
              <a:gd name="connsiteY6-270" fmla="*/ 480662 h 493591"/>
              <a:gd name="connsiteX7-271" fmla="*/ 557111 w 560550"/>
              <a:gd name="connsiteY7-272" fmla="*/ 481348 h 493591"/>
              <a:gd name="connsiteX8-273" fmla="*/ 527738 w 560550"/>
              <a:gd name="connsiteY8-274" fmla="*/ 493568 h 493591"/>
              <a:gd name="connsiteX9-275" fmla="*/ 496688 w 560550"/>
              <a:gd name="connsiteY9-276" fmla="*/ 492722 h 493591"/>
              <a:gd name="connsiteX10-277" fmla="*/ 275338 w 560550"/>
              <a:gd name="connsiteY10-278" fmla="*/ 480778 h 493591"/>
              <a:gd name="connsiteX11-279" fmla="*/ 275975 w 560550"/>
              <a:gd name="connsiteY11-280" fmla="*/ 480403 h 493591"/>
              <a:gd name="connsiteX12-281" fmla="*/ 266629 w 560550"/>
              <a:gd name="connsiteY12-282" fmla="*/ 479903 h 493591"/>
              <a:gd name="connsiteX13-283" fmla="*/ 40497 w 560550"/>
              <a:gd name="connsiteY13-284" fmla="*/ 492105 h 493591"/>
              <a:gd name="connsiteX14-285" fmla="*/ 32832 w 560550"/>
              <a:gd name="connsiteY14-286" fmla="*/ 492314 h 493591"/>
              <a:gd name="connsiteX15-287" fmla="*/ 3210 w 560550"/>
              <a:gd name="connsiteY15-288" fmla="*/ 479408 h 493591"/>
              <a:gd name="connsiteX16-289" fmla="*/ 2740 w 560550"/>
              <a:gd name="connsiteY16-290" fmla="*/ 478849 h 493591"/>
              <a:gd name="connsiteX17-291" fmla="*/ 6844 w 560550"/>
              <a:gd name="connsiteY17-292" fmla="*/ 447301 h 493591"/>
              <a:gd name="connsiteX18-293" fmla="*/ 23102 w 560550"/>
              <a:gd name="connsiteY18-294" fmla="*/ 420834 h 493591"/>
              <a:gd name="connsiteX19-295" fmla="*/ 149231 w 560550"/>
              <a:gd name="connsiteY19-296" fmla="*/ 228009 h 493591"/>
              <a:gd name="connsiteX20-297" fmla="*/ 251731 w 560550"/>
              <a:gd name="connsiteY20-298" fmla="*/ 26070 h 493591"/>
              <a:gd name="connsiteX21-299" fmla="*/ 255383 w 560550"/>
              <a:gd name="connsiteY21-300" fmla="*/ 19328 h 493591"/>
              <a:gd name="connsiteX22-301" fmla="*/ 281371 w 560550"/>
              <a:gd name="connsiteY22-302" fmla="*/ 127 h 493591"/>
              <a:gd name="connsiteX23-303" fmla="*/ 282090 w 560550"/>
              <a:gd name="connsiteY23-304" fmla="*/ 0 h 493591"/>
              <a:gd name="connsiteX0-305" fmla="*/ 282090 w 560550"/>
              <a:gd name="connsiteY0-306" fmla="*/ 0 h 493591"/>
              <a:gd name="connsiteX1-307" fmla="*/ 307359 w 560550"/>
              <a:gd name="connsiteY1-308" fmla="*/ 19328 h 493591"/>
              <a:gd name="connsiteX2-309" fmla="*/ 322151 w 560550"/>
              <a:gd name="connsiteY2-310" fmla="*/ 46641 h 493591"/>
              <a:gd name="connsiteX3-311" fmla="*/ 426075 w 560550"/>
              <a:gd name="connsiteY3-312" fmla="*/ 252279 h 493591"/>
              <a:gd name="connsiteX4-313" fmla="*/ 549713 w 560550"/>
              <a:gd name="connsiteY4-314" fmla="*/ 442022 h 493591"/>
              <a:gd name="connsiteX5-315" fmla="*/ 553726 w 560550"/>
              <a:gd name="connsiteY5-316" fmla="*/ 448555 h 493591"/>
              <a:gd name="connsiteX6-317" fmla="*/ 557360 w 560550"/>
              <a:gd name="connsiteY6-318" fmla="*/ 480662 h 493591"/>
              <a:gd name="connsiteX7-319" fmla="*/ 557111 w 560550"/>
              <a:gd name="connsiteY7-320" fmla="*/ 481348 h 493591"/>
              <a:gd name="connsiteX8-321" fmla="*/ 527738 w 560550"/>
              <a:gd name="connsiteY8-322" fmla="*/ 493568 h 493591"/>
              <a:gd name="connsiteX9-323" fmla="*/ 496688 w 560550"/>
              <a:gd name="connsiteY9-324" fmla="*/ 492722 h 493591"/>
              <a:gd name="connsiteX10-325" fmla="*/ 275338 w 560550"/>
              <a:gd name="connsiteY10-326" fmla="*/ 480778 h 493591"/>
              <a:gd name="connsiteX11-327" fmla="*/ 266629 w 560550"/>
              <a:gd name="connsiteY11-328" fmla="*/ 479903 h 493591"/>
              <a:gd name="connsiteX12-329" fmla="*/ 40497 w 560550"/>
              <a:gd name="connsiteY12-330" fmla="*/ 492105 h 493591"/>
              <a:gd name="connsiteX13-331" fmla="*/ 32832 w 560550"/>
              <a:gd name="connsiteY13-332" fmla="*/ 492314 h 493591"/>
              <a:gd name="connsiteX14-333" fmla="*/ 3210 w 560550"/>
              <a:gd name="connsiteY14-334" fmla="*/ 479408 h 493591"/>
              <a:gd name="connsiteX15-335" fmla="*/ 2740 w 560550"/>
              <a:gd name="connsiteY15-336" fmla="*/ 478849 h 493591"/>
              <a:gd name="connsiteX16-337" fmla="*/ 6844 w 560550"/>
              <a:gd name="connsiteY16-338" fmla="*/ 447301 h 493591"/>
              <a:gd name="connsiteX17-339" fmla="*/ 23102 w 560550"/>
              <a:gd name="connsiteY17-340" fmla="*/ 420834 h 493591"/>
              <a:gd name="connsiteX18-341" fmla="*/ 149231 w 560550"/>
              <a:gd name="connsiteY18-342" fmla="*/ 228009 h 493591"/>
              <a:gd name="connsiteX19-343" fmla="*/ 251731 w 560550"/>
              <a:gd name="connsiteY19-344" fmla="*/ 26070 h 493591"/>
              <a:gd name="connsiteX20-345" fmla="*/ 255383 w 560550"/>
              <a:gd name="connsiteY20-346" fmla="*/ 19328 h 493591"/>
              <a:gd name="connsiteX21-347" fmla="*/ 281371 w 560550"/>
              <a:gd name="connsiteY21-348" fmla="*/ 127 h 493591"/>
              <a:gd name="connsiteX22-349" fmla="*/ 282090 w 560550"/>
              <a:gd name="connsiteY22-350" fmla="*/ 0 h 493591"/>
              <a:gd name="connsiteX0-351" fmla="*/ 282090 w 560550"/>
              <a:gd name="connsiteY0-352" fmla="*/ 0 h 493591"/>
              <a:gd name="connsiteX1-353" fmla="*/ 307359 w 560550"/>
              <a:gd name="connsiteY1-354" fmla="*/ 19328 h 493591"/>
              <a:gd name="connsiteX2-355" fmla="*/ 322151 w 560550"/>
              <a:gd name="connsiteY2-356" fmla="*/ 46641 h 493591"/>
              <a:gd name="connsiteX3-357" fmla="*/ 426075 w 560550"/>
              <a:gd name="connsiteY3-358" fmla="*/ 252279 h 493591"/>
              <a:gd name="connsiteX4-359" fmla="*/ 549713 w 560550"/>
              <a:gd name="connsiteY4-360" fmla="*/ 442022 h 493591"/>
              <a:gd name="connsiteX5-361" fmla="*/ 553726 w 560550"/>
              <a:gd name="connsiteY5-362" fmla="*/ 448555 h 493591"/>
              <a:gd name="connsiteX6-363" fmla="*/ 557360 w 560550"/>
              <a:gd name="connsiteY6-364" fmla="*/ 480662 h 493591"/>
              <a:gd name="connsiteX7-365" fmla="*/ 557111 w 560550"/>
              <a:gd name="connsiteY7-366" fmla="*/ 481348 h 493591"/>
              <a:gd name="connsiteX8-367" fmla="*/ 527738 w 560550"/>
              <a:gd name="connsiteY8-368" fmla="*/ 493568 h 493591"/>
              <a:gd name="connsiteX9-369" fmla="*/ 496688 w 560550"/>
              <a:gd name="connsiteY9-370" fmla="*/ 492722 h 493591"/>
              <a:gd name="connsiteX10-371" fmla="*/ 266629 w 560550"/>
              <a:gd name="connsiteY10-372" fmla="*/ 479903 h 493591"/>
              <a:gd name="connsiteX11-373" fmla="*/ 40497 w 560550"/>
              <a:gd name="connsiteY11-374" fmla="*/ 492105 h 493591"/>
              <a:gd name="connsiteX12-375" fmla="*/ 32832 w 560550"/>
              <a:gd name="connsiteY12-376" fmla="*/ 492314 h 493591"/>
              <a:gd name="connsiteX13-377" fmla="*/ 3210 w 560550"/>
              <a:gd name="connsiteY13-378" fmla="*/ 479408 h 493591"/>
              <a:gd name="connsiteX14-379" fmla="*/ 2740 w 560550"/>
              <a:gd name="connsiteY14-380" fmla="*/ 478849 h 493591"/>
              <a:gd name="connsiteX15-381" fmla="*/ 6844 w 560550"/>
              <a:gd name="connsiteY15-382" fmla="*/ 447301 h 493591"/>
              <a:gd name="connsiteX16-383" fmla="*/ 23102 w 560550"/>
              <a:gd name="connsiteY16-384" fmla="*/ 420834 h 493591"/>
              <a:gd name="connsiteX17-385" fmla="*/ 149231 w 560550"/>
              <a:gd name="connsiteY17-386" fmla="*/ 228009 h 493591"/>
              <a:gd name="connsiteX18-387" fmla="*/ 251731 w 560550"/>
              <a:gd name="connsiteY18-388" fmla="*/ 26070 h 493591"/>
              <a:gd name="connsiteX19-389" fmla="*/ 255383 w 560550"/>
              <a:gd name="connsiteY19-390" fmla="*/ 19328 h 493591"/>
              <a:gd name="connsiteX20-391" fmla="*/ 281371 w 560550"/>
              <a:gd name="connsiteY20-392" fmla="*/ 127 h 493591"/>
              <a:gd name="connsiteX21-393" fmla="*/ 282090 w 560550"/>
              <a:gd name="connsiteY21-394" fmla="*/ 0 h 493591"/>
              <a:gd name="connsiteX0-395" fmla="*/ 282090 w 560550"/>
              <a:gd name="connsiteY0-396" fmla="*/ 0 h 493591"/>
              <a:gd name="connsiteX1-397" fmla="*/ 307359 w 560550"/>
              <a:gd name="connsiteY1-398" fmla="*/ 19328 h 493591"/>
              <a:gd name="connsiteX2-399" fmla="*/ 322151 w 560550"/>
              <a:gd name="connsiteY2-400" fmla="*/ 46641 h 493591"/>
              <a:gd name="connsiteX3-401" fmla="*/ 426075 w 560550"/>
              <a:gd name="connsiteY3-402" fmla="*/ 252279 h 493591"/>
              <a:gd name="connsiteX4-403" fmla="*/ 549713 w 560550"/>
              <a:gd name="connsiteY4-404" fmla="*/ 442022 h 493591"/>
              <a:gd name="connsiteX5-405" fmla="*/ 553726 w 560550"/>
              <a:gd name="connsiteY5-406" fmla="*/ 448555 h 493591"/>
              <a:gd name="connsiteX6-407" fmla="*/ 557360 w 560550"/>
              <a:gd name="connsiteY6-408" fmla="*/ 480662 h 493591"/>
              <a:gd name="connsiteX7-409" fmla="*/ 557111 w 560550"/>
              <a:gd name="connsiteY7-410" fmla="*/ 481348 h 493591"/>
              <a:gd name="connsiteX8-411" fmla="*/ 527738 w 560550"/>
              <a:gd name="connsiteY8-412" fmla="*/ 493568 h 493591"/>
              <a:gd name="connsiteX9-413" fmla="*/ 496688 w 560550"/>
              <a:gd name="connsiteY9-414" fmla="*/ 492722 h 493591"/>
              <a:gd name="connsiteX10-415" fmla="*/ 266629 w 560550"/>
              <a:gd name="connsiteY10-416" fmla="*/ 479903 h 493591"/>
              <a:gd name="connsiteX11-417" fmla="*/ 40497 w 560550"/>
              <a:gd name="connsiteY11-418" fmla="*/ 492105 h 493591"/>
              <a:gd name="connsiteX12-419" fmla="*/ 32832 w 560550"/>
              <a:gd name="connsiteY12-420" fmla="*/ 492314 h 493591"/>
              <a:gd name="connsiteX13-421" fmla="*/ 3210 w 560550"/>
              <a:gd name="connsiteY13-422" fmla="*/ 479408 h 493591"/>
              <a:gd name="connsiteX14-423" fmla="*/ 2740 w 560550"/>
              <a:gd name="connsiteY14-424" fmla="*/ 478849 h 493591"/>
              <a:gd name="connsiteX15-425" fmla="*/ 6844 w 560550"/>
              <a:gd name="connsiteY15-426" fmla="*/ 447301 h 493591"/>
              <a:gd name="connsiteX16-427" fmla="*/ 23102 w 560550"/>
              <a:gd name="connsiteY16-428" fmla="*/ 420834 h 493591"/>
              <a:gd name="connsiteX17-429" fmla="*/ 149231 w 560550"/>
              <a:gd name="connsiteY17-430" fmla="*/ 228009 h 493591"/>
              <a:gd name="connsiteX18-431" fmla="*/ 251731 w 560550"/>
              <a:gd name="connsiteY18-432" fmla="*/ 26070 h 493591"/>
              <a:gd name="connsiteX19-433" fmla="*/ 255383 w 560550"/>
              <a:gd name="connsiteY19-434" fmla="*/ 19328 h 493591"/>
              <a:gd name="connsiteX20-435" fmla="*/ 281371 w 560550"/>
              <a:gd name="connsiteY20-436" fmla="*/ 127 h 493591"/>
              <a:gd name="connsiteX21-437" fmla="*/ 282090 w 560550"/>
              <a:gd name="connsiteY21-438" fmla="*/ 0 h 493591"/>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 ang="0">
                <a:pos x="connsiteX9-19" y="connsiteY9-20"/>
              </a:cxn>
              <a:cxn ang="0">
                <a:pos x="connsiteX10-21" y="connsiteY10-22"/>
              </a:cxn>
              <a:cxn ang="0">
                <a:pos x="connsiteX11-23" y="connsiteY11-24"/>
              </a:cxn>
              <a:cxn ang="0">
                <a:pos x="connsiteX12-25" y="connsiteY12-26"/>
              </a:cxn>
              <a:cxn ang="0">
                <a:pos x="connsiteX13-27" y="connsiteY13-28"/>
              </a:cxn>
              <a:cxn ang="0">
                <a:pos x="connsiteX14-29" y="connsiteY14-30"/>
              </a:cxn>
              <a:cxn ang="0">
                <a:pos x="connsiteX15-31" y="connsiteY15-32"/>
              </a:cxn>
              <a:cxn ang="0">
                <a:pos x="connsiteX16-33" y="connsiteY16-34"/>
              </a:cxn>
              <a:cxn ang="0">
                <a:pos x="connsiteX17-35" y="connsiteY17-36"/>
              </a:cxn>
              <a:cxn ang="0">
                <a:pos x="connsiteX18-37" y="connsiteY18-38"/>
              </a:cxn>
              <a:cxn ang="0">
                <a:pos x="connsiteX19-39" y="connsiteY19-40"/>
              </a:cxn>
              <a:cxn ang="0">
                <a:pos x="connsiteX20-41" y="connsiteY20-42"/>
              </a:cxn>
              <a:cxn ang="0">
                <a:pos x="connsiteX21-43" y="connsiteY21-44"/>
              </a:cxn>
            </a:cxnLst>
            <a:rect l="l" t="t" r="r" b="b"/>
            <a:pathLst>
              <a:path w="560550" h="493591">
                <a:moveTo>
                  <a:pt x="282090" y="0"/>
                </a:moveTo>
                <a:cubicBezTo>
                  <a:pt x="291235" y="0"/>
                  <a:pt x="300381" y="6443"/>
                  <a:pt x="307359" y="19328"/>
                </a:cubicBezTo>
                <a:lnTo>
                  <a:pt x="322151" y="46641"/>
                </a:lnTo>
                <a:cubicBezTo>
                  <a:pt x="341937" y="85466"/>
                  <a:pt x="388148" y="186382"/>
                  <a:pt x="426075" y="252279"/>
                </a:cubicBezTo>
                <a:cubicBezTo>
                  <a:pt x="464002" y="318176"/>
                  <a:pt x="528438" y="409309"/>
                  <a:pt x="549713" y="442022"/>
                </a:cubicBezTo>
                <a:lnTo>
                  <a:pt x="553726" y="448555"/>
                </a:lnTo>
                <a:cubicBezTo>
                  <a:pt x="561598" y="461368"/>
                  <a:pt x="562451" y="472766"/>
                  <a:pt x="557360" y="480662"/>
                </a:cubicBezTo>
                <a:cubicBezTo>
                  <a:pt x="557347" y="480929"/>
                  <a:pt x="557231" y="481140"/>
                  <a:pt x="557111" y="481348"/>
                </a:cubicBezTo>
                <a:cubicBezTo>
                  <a:pt x="552538" y="489268"/>
                  <a:pt x="542386" y="493968"/>
                  <a:pt x="527738" y="493568"/>
                </a:cubicBezTo>
                <a:lnTo>
                  <a:pt x="496688" y="492722"/>
                </a:lnTo>
                <a:cubicBezTo>
                  <a:pt x="453170" y="490445"/>
                  <a:pt x="342661" y="480006"/>
                  <a:pt x="266629" y="479903"/>
                </a:cubicBezTo>
                <a:cubicBezTo>
                  <a:pt x="190597" y="479800"/>
                  <a:pt x="79463" y="490037"/>
                  <a:pt x="40497" y="492105"/>
                </a:cubicBezTo>
                <a:lnTo>
                  <a:pt x="32832" y="492314"/>
                </a:lnTo>
                <a:cubicBezTo>
                  <a:pt x="17800" y="492724"/>
                  <a:pt x="7502" y="487764"/>
                  <a:pt x="3210" y="479408"/>
                </a:cubicBezTo>
                <a:cubicBezTo>
                  <a:pt x="2985" y="479262"/>
                  <a:pt x="2860" y="479056"/>
                  <a:pt x="2740" y="478849"/>
                </a:cubicBezTo>
                <a:cubicBezTo>
                  <a:pt x="-1833" y="470928"/>
                  <a:pt x="-826" y="459787"/>
                  <a:pt x="6844" y="447301"/>
                </a:cubicBezTo>
                <a:lnTo>
                  <a:pt x="23102" y="420834"/>
                </a:lnTo>
                <a:cubicBezTo>
                  <a:pt x="46833" y="384285"/>
                  <a:pt x="111126" y="293803"/>
                  <a:pt x="149231" y="228009"/>
                </a:cubicBezTo>
                <a:cubicBezTo>
                  <a:pt x="187336" y="162215"/>
                  <a:pt x="234039" y="60850"/>
                  <a:pt x="251731" y="26070"/>
                </a:cubicBezTo>
                <a:lnTo>
                  <a:pt x="255383" y="19328"/>
                </a:lnTo>
                <a:cubicBezTo>
                  <a:pt x="262543" y="6104"/>
                  <a:pt x="271988" y="-334"/>
                  <a:pt x="281371" y="127"/>
                </a:cubicBezTo>
                <a:cubicBezTo>
                  <a:pt x="281609" y="5"/>
                  <a:pt x="281850" y="0"/>
                  <a:pt x="282090"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buFontTx/>
              <a:buNone/>
              <a:defRPr/>
            </a:pPr>
            <a:endParaRPr lang="zh-CN" altLang="en-US" noProof="1">
              <a:solidFill>
                <a:srgbClr val="FFFFFF"/>
              </a:solidFill>
              <a:latin typeface="黑体" panose="02010609060101010101" pitchFamily="49" charset="-122"/>
              <a:ea typeface="黑体" panose="02010609060101010101" pitchFamily="49" charset="-122"/>
              <a:cs typeface="Arial" panose="02080604020202020204" pitchFamily="34" charset="0"/>
            </a:endParaRPr>
          </a:p>
        </p:txBody>
      </p:sp>
      <p:sp>
        <p:nvSpPr>
          <p:cNvPr id="21" name="KSO_Shape"/>
          <p:cNvSpPr/>
          <p:nvPr>
            <p:custDataLst>
              <p:tags r:id="rId6"/>
            </p:custDataLst>
          </p:nvPr>
        </p:nvSpPr>
        <p:spPr>
          <a:xfrm rot="8126800">
            <a:off x="676275" y="620713"/>
            <a:ext cx="88900" cy="77787"/>
          </a:xfrm>
          <a:custGeom>
            <a:avLst/>
            <a:gdLst>
              <a:gd name="connsiteX0" fmla="*/ 282090 w 560550"/>
              <a:gd name="connsiteY0" fmla="*/ 0 h 493591"/>
              <a:gd name="connsiteX1" fmla="*/ 307359 w 560550"/>
              <a:gd name="connsiteY1" fmla="*/ 19328 h 493591"/>
              <a:gd name="connsiteX2" fmla="*/ 322151 w 560550"/>
              <a:gd name="connsiteY2" fmla="*/ 46641 h 493591"/>
              <a:gd name="connsiteX3" fmla="*/ 422483 w 560550"/>
              <a:gd name="connsiteY3" fmla="*/ 244308 h 493591"/>
              <a:gd name="connsiteX4" fmla="*/ 421839 w 560550"/>
              <a:gd name="connsiteY4" fmla="*/ 243943 h 493591"/>
              <a:gd name="connsiteX5" fmla="*/ 426075 w 560550"/>
              <a:gd name="connsiteY5" fmla="*/ 252279 h 493591"/>
              <a:gd name="connsiteX6" fmla="*/ 549713 w 560550"/>
              <a:gd name="connsiteY6" fmla="*/ 442022 h 493591"/>
              <a:gd name="connsiteX7" fmla="*/ 553726 w 560550"/>
              <a:gd name="connsiteY7" fmla="*/ 448555 h 493591"/>
              <a:gd name="connsiteX8" fmla="*/ 557360 w 560550"/>
              <a:gd name="connsiteY8" fmla="*/ 480662 h 493591"/>
              <a:gd name="connsiteX9" fmla="*/ 557111 w 560550"/>
              <a:gd name="connsiteY9" fmla="*/ 481348 h 493591"/>
              <a:gd name="connsiteX10" fmla="*/ 527738 w 560550"/>
              <a:gd name="connsiteY10" fmla="*/ 493568 h 493591"/>
              <a:gd name="connsiteX11" fmla="*/ 496688 w 560550"/>
              <a:gd name="connsiteY11" fmla="*/ 492722 h 493591"/>
              <a:gd name="connsiteX12" fmla="*/ 275338 w 560550"/>
              <a:gd name="connsiteY12" fmla="*/ 480778 h 493591"/>
              <a:gd name="connsiteX13" fmla="*/ 275975 w 560550"/>
              <a:gd name="connsiteY13" fmla="*/ 480403 h 493591"/>
              <a:gd name="connsiteX14" fmla="*/ 266629 w 560550"/>
              <a:gd name="connsiteY14" fmla="*/ 479903 h 493591"/>
              <a:gd name="connsiteX15" fmla="*/ 40497 w 560550"/>
              <a:gd name="connsiteY15" fmla="*/ 492105 h 493591"/>
              <a:gd name="connsiteX16" fmla="*/ 32832 w 560550"/>
              <a:gd name="connsiteY16" fmla="*/ 492314 h 493591"/>
              <a:gd name="connsiteX17" fmla="*/ 3210 w 560550"/>
              <a:gd name="connsiteY17" fmla="*/ 479408 h 493591"/>
              <a:gd name="connsiteX18" fmla="*/ 2740 w 560550"/>
              <a:gd name="connsiteY18" fmla="*/ 478849 h 493591"/>
              <a:gd name="connsiteX19" fmla="*/ 6844 w 560550"/>
              <a:gd name="connsiteY19" fmla="*/ 447301 h 493591"/>
              <a:gd name="connsiteX20" fmla="*/ 23102 w 560550"/>
              <a:gd name="connsiteY20" fmla="*/ 420834 h 493591"/>
              <a:gd name="connsiteX21" fmla="*/ 144121 w 560550"/>
              <a:gd name="connsiteY21" fmla="*/ 235111 h 493591"/>
              <a:gd name="connsiteX22" fmla="*/ 144127 w 560550"/>
              <a:gd name="connsiteY22" fmla="*/ 235851 h 493591"/>
              <a:gd name="connsiteX23" fmla="*/ 149231 w 560550"/>
              <a:gd name="connsiteY23" fmla="*/ 228009 h 493591"/>
              <a:gd name="connsiteX24" fmla="*/ 251731 w 560550"/>
              <a:gd name="connsiteY24" fmla="*/ 26070 h 493591"/>
              <a:gd name="connsiteX25" fmla="*/ 255383 w 560550"/>
              <a:gd name="connsiteY25" fmla="*/ 19328 h 493591"/>
              <a:gd name="connsiteX26" fmla="*/ 281371 w 560550"/>
              <a:gd name="connsiteY26" fmla="*/ 127 h 493591"/>
              <a:gd name="connsiteX27" fmla="*/ 282090 w 560550"/>
              <a:gd name="connsiteY27" fmla="*/ 0 h 493591"/>
              <a:gd name="connsiteX0-1" fmla="*/ 282090 w 560550"/>
              <a:gd name="connsiteY0-2" fmla="*/ 0 h 493591"/>
              <a:gd name="connsiteX1-3" fmla="*/ 307359 w 560550"/>
              <a:gd name="connsiteY1-4" fmla="*/ 19328 h 493591"/>
              <a:gd name="connsiteX2-5" fmla="*/ 322151 w 560550"/>
              <a:gd name="connsiteY2-6" fmla="*/ 46641 h 493591"/>
              <a:gd name="connsiteX3-7" fmla="*/ 422483 w 560550"/>
              <a:gd name="connsiteY3-8" fmla="*/ 244308 h 493591"/>
              <a:gd name="connsiteX4-9" fmla="*/ 426075 w 560550"/>
              <a:gd name="connsiteY4-10" fmla="*/ 252279 h 493591"/>
              <a:gd name="connsiteX5-11" fmla="*/ 549713 w 560550"/>
              <a:gd name="connsiteY5-12" fmla="*/ 442022 h 493591"/>
              <a:gd name="connsiteX6-13" fmla="*/ 553726 w 560550"/>
              <a:gd name="connsiteY6-14" fmla="*/ 448555 h 493591"/>
              <a:gd name="connsiteX7-15" fmla="*/ 557360 w 560550"/>
              <a:gd name="connsiteY7-16" fmla="*/ 480662 h 493591"/>
              <a:gd name="connsiteX8-17" fmla="*/ 557111 w 560550"/>
              <a:gd name="connsiteY8-18" fmla="*/ 481348 h 493591"/>
              <a:gd name="connsiteX9-19" fmla="*/ 527738 w 560550"/>
              <a:gd name="connsiteY9-20" fmla="*/ 493568 h 493591"/>
              <a:gd name="connsiteX10-21" fmla="*/ 496688 w 560550"/>
              <a:gd name="connsiteY10-22" fmla="*/ 492722 h 493591"/>
              <a:gd name="connsiteX11-23" fmla="*/ 275338 w 560550"/>
              <a:gd name="connsiteY11-24" fmla="*/ 480778 h 493591"/>
              <a:gd name="connsiteX12-25" fmla="*/ 275975 w 560550"/>
              <a:gd name="connsiteY12-26" fmla="*/ 480403 h 493591"/>
              <a:gd name="connsiteX13-27" fmla="*/ 266629 w 560550"/>
              <a:gd name="connsiteY13-28" fmla="*/ 479903 h 493591"/>
              <a:gd name="connsiteX14-29" fmla="*/ 40497 w 560550"/>
              <a:gd name="connsiteY14-30" fmla="*/ 492105 h 493591"/>
              <a:gd name="connsiteX15-31" fmla="*/ 32832 w 560550"/>
              <a:gd name="connsiteY15-32" fmla="*/ 492314 h 493591"/>
              <a:gd name="connsiteX16-33" fmla="*/ 3210 w 560550"/>
              <a:gd name="connsiteY16-34" fmla="*/ 479408 h 493591"/>
              <a:gd name="connsiteX17-35" fmla="*/ 2740 w 560550"/>
              <a:gd name="connsiteY17-36" fmla="*/ 478849 h 493591"/>
              <a:gd name="connsiteX18-37" fmla="*/ 6844 w 560550"/>
              <a:gd name="connsiteY18-38" fmla="*/ 447301 h 493591"/>
              <a:gd name="connsiteX19-39" fmla="*/ 23102 w 560550"/>
              <a:gd name="connsiteY19-40" fmla="*/ 420834 h 493591"/>
              <a:gd name="connsiteX20-41" fmla="*/ 144121 w 560550"/>
              <a:gd name="connsiteY20-42" fmla="*/ 235111 h 493591"/>
              <a:gd name="connsiteX21-43" fmla="*/ 144127 w 560550"/>
              <a:gd name="connsiteY21-44" fmla="*/ 235851 h 493591"/>
              <a:gd name="connsiteX22-45" fmla="*/ 149231 w 560550"/>
              <a:gd name="connsiteY22-46" fmla="*/ 228009 h 493591"/>
              <a:gd name="connsiteX23-47" fmla="*/ 251731 w 560550"/>
              <a:gd name="connsiteY23-48" fmla="*/ 26070 h 493591"/>
              <a:gd name="connsiteX24-49" fmla="*/ 255383 w 560550"/>
              <a:gd name="connsiteY24-50" fmla="*/ 19328 h 493591"/>
              <a:gd name="connsiteX25-51" fmla="*/ 281371 w 560550"/>
              <a:gd name="connsiteY25-52" fmla="*/ 127 h 493591"/>
              <a:gd name="connsiteX26-53" fmla="*/ 282090 w 560550"/>
              <a:gd name="connsiteY26-54" fmla="*/ 0 h 493591"/>
              <a:gd name="connsiteX0-55" fmla="*/ 282090 w 560550"/>
              <a:gd name="connsiteY0-56" fmla="*/ 0 h 493591"/>
              <a:gd name="connsiteX1-57" fmla="*/ 307359 w 560550"/>
              <a:gd name="connsiteY1-58" fmla="*/ 19328 h 493591"/>
              <a:gd name="connsiteX2-59" fmla="*/ 322151 w 560550"/>
              <a:gd name="connsiteY2-60" fmla="*/ 46641 h 493591"/>
              <a:gd name="connsiteX3-61" fmla="*/ 426075 w 560550"/>
              <a:gd name="connsiteY3-62" fmla="*/ 252279 h 493591"/>
              <a:gd name="connsiteX4-63" fmla="*/ 549713 w 560550"/>
              <a:gd name="connsiteY4-64" fmla="*/ 442022 h 493591"/>
              <a:gd name="connsiteX5-65" fmla="*/ 553726 w 560550"/>
              <a:gd name="connsiteY5-66" fmla="*/ 448555 h 493591"/>
              <a:gd name="connsiteX6-67" fmla="*/ 557360 w 560550"/>
              <a:gd name="connsiteY6-68" fmla="*/ 480662 h 493591"/>
              <a:gd name="connsiteX7-69" fmla="*/ 557111 w 560550"/>
              <a:gd name="connsiteY7-70" fmla="*/ 481348 h 493591"/>
              <a:gd name="connsiteX8-71" fmla="*/ 527738 w 560550"/>
              <a:gd name="connsiteY8-72" fmla="*/ 493568 h 493591"/>
              <a:gd name="connsiteX9-73" fmla="*/ 496688 w 560550"/>
              <a:gd name="connsiteY9-74" fmla="*/ 492722 h 493591"/>
              <a:gd name="connsiteX10-75" fmla="*/ 275338 w 560550"/>
              <a:gd name="connsiteY10-76" fmla="*/ 480778 h 493591"/>
              <a:gd name="connsiteX11-77" fmla="*/ 275975 w 560550"/>
              <a:gd name="connsiteY11-78" fmla="*/ 480403 h 493591"/>
              <a:gd name="connsiteX12-79" fmla="*/ 266629 w 560550"/>
              <a:gd name="connsiteY12-80" fmla="*/ 479903 h 493591"/>
              <a:gd name="connsiteX13-81" fmla="*/ 40497 w 560550"/>
              <a:gd name="connsiteY13-82" fmla="*/ 492105 h 493591"/>
              <a:gd name="connsiteX14-83" fmla="*/ 32832 w 560550"/>
              <a:gd name="connsiteY14-84" fmla="*/ 492314 h 493591"/>
              <a:gd name="connsiteX15-85" fmla="*/ 3210 w 560550"/>
              <a:gd name="connsiteY15-86" fmla="*/ 479408 h 493591"/>
              <a:gd name="connsiteX16-87" fmla="*/ 2740 w 560550"/>
              <a:gd name="connsiteY16-88" fmla="*/ 478849 h 493591"/>
              <a:gd name="connsiteX17-89" fmla="*/ 6844 w 560550"/>
              <a:gd name="connsiteY17-90" fmla="*/ 447301 h 493591"/>
              <a:gd name="connsiteX18-91" fmla="*/ 23102 w 560550"/>
              <a:gd name="connsiteY18-92" fmla="*/ 420834 h 493591"/>
              <a:gd name="connsiteX19-93" fmla="*/ 144121 w 560550"/>
              <a:gd name="connsiteY19-94" fmla="*/ 235111 h 493591"/>
              <a:gd name="connsiteX20-95" fmla="*/ 144127 w 560550"/>
              <a:gd name="connsiteY20-96" fmla="*/ 235851 h 493591"/>
              <a:gd name="connsiteX21-97" fmla="*/ 149231 w 560550"/>
              <a:gd name="connsiteY21-98" fmla="*/ 228009 h 493591"/>
              <a:gd name="connsiteX22-99" fmla="*/ 251731 w 560550"/>
              <a:gd name="connsiteY22-100" fmla="*/ 26070 h 493591"/>
              <a:gd name="connsiteX23-101" fmla="*/ 255383 w 560550"/>
              <a:gd name="connsiteY23-102" fmla="*/ 19328 h 493591"/>
              <a:gd name="connsiteX24-103" fmla="*/ 281371 w 560550"/>
              <a:gd name="connsiteY24-104" fmla="*/ 127 h 493591"/>
              <a:gd name="connsiteX25-105" fmla="*/ 282090 w 560550"/>
              <a:gd name="connsiteY25-106" fmla="*/ 0 h 493591"/>
              <a:gd name="connsiteX0-107" fmla="*/ 282090 w 560550"/>
              <a:gd name="connsiteY0-108" fmla="*/ 0 h 493591"/>
              <a:gd name="connsiteX1-109" fmla="*/ 307359 w 560550"/>
              <a:gd name="connsiteY1-110" fmla="*/ 19328 h 493591"/>
              <a:gd name="connsiteX2-111" fmla="*/ 322151 w 560550"/>
              <a:gd name="connsiteY2-112" fmla="*/ 46641 h 493591"/>
              <a:gd name="connsiteX3-113" fmla="*/ 426075 w 560550"/>
              <a:gd name="connsiteY3-114" fmla="*/ 252279 h 493591"/>
              <a:gd name="connsiteX4-115" fmla="*/ 549713 w 560550"/>
              <a:gd name="connsiteY4-116" fmla="*/ 442022 h 493591"/>
              <a:gd name="connsiteX5-117" fmla="*/ 553726 w 560550"/>
              <a:gd name="connsiteY5-118" fmla="*/ 448555 h 493591"/>
              <a:gd name="connsiteX6-119" fmla="*/ 557360 w 560550"/>
              <a:gd name="connsiteY6-120" fmla="*/ 480662 h 493591"/>
              <a:gd name="connsiteX7-121" fmla="*/ 557111 w 560550"/>
              <a:gd name="connsiteY7-122" fmla="*/ 481348 h 493591"/>
              <a:gd name="connsiteX8-123" fmla="*/ 527738 w 560550"/>
              <a:gd name="connsiteY8-124" fmla="*/ 493568 h 493591"/>
              <a:gd name="connsiteX9-125" fmla="*/ 496688 w 560550"/>
              <a:gd name="connsiteY9-126" fmla="*/ 492722 h 493591"/>
              <a:gd name="connsiteX10-127" fmla="*/ 275338 w 560550"/>
              <a:gd name="connsiteY10-128" fmla="*/ 480778 h 493591"/>
              <a:gd name="connsiteX11-129" fmla="*/ 275975 w 560550"/>
              <a:gd name="connsiteY11-130" fmla="*/ 480403 h 493591"/>
              <a:gd name="connsiteX12-131" fmla="*/ 266629 w 560550"/>
              <a:gd name="connsiteY12-132" fmla="*/ 479903 h 493591"/>
              <a:gd name="connsiteX13-133" fmla="*/ 40497 w 560550"/>
              <a:gd name="connsiteY13-134" fmla="*/ 492105 h 493591"/>
              <a:gd name="connsiteX14-135" fmla="*/ 32832 w 560550"/>
              <a:gd name="connsiteY14-136" fmla="*/ 492314 h 493591"/>
              <a:gd name="connsiteX15-137" fmla="*/ 3210 w 560550"/>
              <a:gd name="connsiteY15-138" fmla="*/ 479408 h 493591"/>
              <a:gd name="connsiteX16-139" fmla="*/ 2740 w 560550"/>
              <a:gd name="connsiteY16-140" fmla="*/ 478849 h 493591"/>
              <a:gd name="connsiteX17-141" fmla="*/ 6844 w 560550"/>
              <a:gd name="connsiteY17-142" fmla="*/ 447301 h 493591"/>
              <a:gd name="connsiteX18-143" fmla="*/ 23102 w 560550"/>
              <a:gd name="connsiteY18-144" fmla="*/ 420834 h 493591"/>
              <a:gd name="connsiteX19-145" fmla="*/ 144121 w 560550"/>
              <a:gd name="connsiteY19-146" fmla="*/ 235111 h 493591"/>
              <a:gd name="connsiteX20-147" fmla="*/ 144127 w 560550"/>
              <a:gd name="connsiteY20-148" fmla="*/ 235851 h 493591"/>
              <a:gd name="connsiteX21-149" fmla="*/ 149231 w 560550"/>
              <a:gd name="connsiteY21-150" fmla="*/ 228009 h 493591"/>
              <a:gd name="connsiteX22-151" fmla="*/ 251731 w 560550"/>
              <a:gd name="connsiteY22-152" fmla="*/ 26070 h 493591"/>
              <a:gd name="connsiteX23-153" fmla="*/ 255383 w 560550"/>
              <a:gd name="connsiteY23-154" fmla="*/ 19328 h 493591"/>
              <a:gd name="connsiteX24-155" fmla="*/ 281371 w 560550"/>
              <a:gd name="connsiteY24-156" fmla="*/ 127 h 493591"/>
              <a:gd name="connsiteX25-157" fmla="*/ 282090 w 560550"/>
              <a:gd name="connsiteY25-158" fmla="*/ 0 h 493591"/>
              <a:gd name="connsiteX0-159" fmla="*/ 282090 w 560550"/>
              <a:gd name="connsiteY0-160" fmla="*/ 0 h 493591"/>
              <a:gd name="connsiteX1-161" fmla="*/ 307359 w 560550"/>
              <a:gd name="connsiteY1-162" fmla="*/ 19328 h 493591"/>
              <a:gd name="connsiteX2-163" fmla="*/ 322151 w 560550"/>
              <a:gd name="connsiteY2-164" fmla="*/ 46641 h 493591"/>
              <a:gd name="connsiteX3-165" fmla="*/ 426075 w 560550"/>
              <a:gd name="connsiteY3-166" fmla="*/ 252279 h 493591"/>
              <a:gd name="connsiteX4-167" fmla="*/ 549713 w 560550"/>
              <a:gd name="connsiteY4-168" fmla="*/ 442022 h 493591"/>
              <a:gd name="connsiteX5-169" fmla="*/ 553726 w 560550"/>
              <a:gd name="connsiteY5-170" fmla="*/ 448555 h 493591"/>
              <a:gd name="connsiteX6-171" fmla="*/ 557360 w 560550"/>
              <a:gd name="connsiteY6-172" fmla="*/ 480662 h 493591"/>
              <a:gd name="connsiteX7-173" fmla="*/ 557111 w 560550"/>
              <a:gd name="connsiteY7-174" fmla="*/ 481348 h 493591"/>
              <a:gd name="connsiteX8-175" fmla="*/ 527738 w 560550"/>
              <a:gd name="connsiteY8-176" fmla="*/ 493568 h 493591"/>
              <a:gd name="connsiteX9-177" fmla="*/ 496688 w 560550"/>
              <a:gd name="connsiteY9-178" fmla="*/ 492722 h 493591"/>
              <a:gd name="connsiteX10-179" fmla="*/ 275338 w 560550"/>
              <a:gd name="connsiteY10-180" fmla="*/ 480778 h 493591"/>
              <a:gd name="connsiteX11-181" fmla="*/ 275975 w 560550"/>
              <a:gd name="connsiteY11-182" fmla="*/ 480403 h 493591"/>
              <a:gd name="connsiteX12-183" fmla="*/ 266629 w 560550"/>
              <a:gd name="connsiteY12-184" fmla="*/ 479903 h 493591"/>
              <a:gd name="connsiteX13-185" fmla="*/ 40497 w 560550"/>
              <a:gd name="connsiteY13-186" fmla="*/ 492105 h 493591"/>
              <a:gd name="connsiteX14-187" fmla="*/ 32832 w 560550"/>
              <a:gd name="connsiteY14-188" fmla="*/ 492314 h 493591"/>
              <a:gd name="connsiteX15-189" fmla="*/ 3210 w 560550"/>
              <a:gd name="connsiteY15-190" fmla="*/ 479408 h 493591"/>
              <a:gd name="connsiteX16-191" fmla="*/ 2740 w 560550"/>
              <a:gd name="connsiteY16-192" fmla="*/ 478849 h 493591"/>
              <a:gd name="connsiteX17-193" fmla="*/ 6844 w 560550"/>
              <a:gd name="connsiteY17-194" fmla="*/ 447301 h 493591"/>
              <a:gd name="connsiteX18-195" fmla="*/ 23102 w 560550"/>
              <a:gd name="connsiteY18-196" fmla="*/ 420834 h 493591"/>
              <a:gd name="connsiteX19-197" fmla="*/ 144121 w 560550"/>
              <a:gd name="connsiteY19-198" fmla="*/ 235111 h 493591"/>
              <a:gd name="connsiteX20-199" fmla="*/ 149231 w 560550"/>
              <a:gd name="connsiteY20-200" fmla="*/ 228009 h 493591"/>
              <a:gd name="connsiteX21-201" fmla="*/ 251731 w 560550"/>
              <a:gd name="connsiteY21-202" fmla="*/ 26070 h 493591"/>
              <a:gd name="connsiteX22-203" fmla="*/ 255383 w 560550"/>
              <a:gd name="connsiteY22-204" fmla="*/ 19328 h 493591"/>
              <a:gd name="connsiteX23-205" fmla="*/ 281371 w 560550"/>
              <a:gd name="connsiteY23-206" fmla="*/ 127 h 493591"/>
              <a:gd name="connsiteX24-207" fmla="*/ 282090 w 560550"/>
              <a:gd name="connsiteY24-208" fmla="*/ 0 h 493591"/>
              <a:gd name="connsiteX0-209" fmla="*/ 282090 w 560550"/>
              <a:gd name="connsiteY0-210" fmla="*/ 0 h 493591"/>
              <a:gd name="connsiteX1-211" fmla="*/ 307359 w 560550"/>
              <a:gd name="connsiteY1-212" fmla="*/ 19328 h 493591"/>
              <a:gd name="connsiteX2-213" fmla="*/ 322151 w 560550"/>
              <a:gd name="connsiteY2-214" fmla="*/ 46641 h 493591"/>
              <a:gd name="connsiteX3-215" fmla="*/ 426075 w 560550"/>
              <a:gd name="connsiteY3-216" fmla="*/ 252279 h 493591"/>
              <a:gd name="connsiteX4-217" fmla="*/ 549713 w 560550"/>
              <a:gd name="connsiteY4-218" fmla="*/ 442022 h 493591"/>
              <a:gd name="connsiteX5-219" fmla="*/ 553726 w 560550"/>
              <a:gd name="connsiteY5-220" fmla="*/ 448555 h 493591"/>
              <a:gd name="connsiteX6-221" fmla="*/ 557360 w 560550"/>
              <a:gd name="connsiteY6-222" fmla="*/ 480662 h 493591"/>
              <a:gd name="connsiteX7-223" fmla="*/ 557111 w 560550"/>
              <a:gd name="connsiteY7-224" fmla="*/ 481348 h 493591"/>
              <a:gd name="connsiteX8-225" fmla="*/ 527738 w 560550"/>
              <a:gd name="connsiteY8-226" fmla="*/ 493568 h 493591"/>
              <a:gd name="connsiteX9-227" fmla="*/ 496688 w 560550"/>
              <a:gd name="connsiteY9-228" fmla="*/ 492722 h 493591"/>
              <a:gd name="connsiteX10-229" fmla="*/ 275338 w 560550"/>
              <a:gd name="connsiteY10-230" fmla="*/ 480778 h 493591"/>
              <a:gd name="connsiteX11-231" fmla="*/ 275975 w 560550"/>
              <a:gd name="connsiteY11-232" fmla="*/ 480403 h 493591"/>
              <a:gd name="connsiteX12-233" fmla="*/ 266629 w 560550"/>
              <a:gd name="connsiteY12-234" fmla="*/ 479903 h 493591"/>
              <a:gd name="connsiteX13-235" fmla="*/ 40497 w 560550"/>
              <a:gd name="connsiteY13-236" fmla="*/ 492105 h 493591"/>
              <a:gd name="connsiteX14-237" fmla="*/ 32832 w 560550"/>
              <a:gd name="connsiteY14-238" fmla="*/ 492314 h 493591"/>
              <a:gd name="connsiteX15-239" fmla="*/ 3210 w 560550"/>
              <a:gd name="connsiteY15-240" fmla="*/ 479408 h 493591"/>
              <a:gd name="connsiteX16-241" fmla="*/ 2740 w 560550"/>
              <a:gd name="connsiteY16-242" fmla="*/ 478849 h 493591"/>
              <a:gd name="connsiteX17-243" fmla="*/ 6844 w 560550"/>
              <a:gd name="connsiteY17-244" fmla="*/ 447301 h 493591"/>
              <a:gd name="connsiteX18-245" fmla="*/ 23102 w 560550"/>
              <a:gd name="connsiteY18-246" fmla="*/ 420834 h 493591"/>
              <a:gd name="connsiteX19-247" fmla="*/ 149231 w 560550"/>
              <a:gd name="connsiteY19-248" fmla="*/ 228009 h 493591"/>
              <a:gd name="connsiteX20-249" fmla="*/ 251731 w 560550"/>
              <a:gd name="connsiteY20-250" fmla="*/ 26070 h 493591"/>
              <a:gd name="connsiteX21-251" fmla="*/ 255383 w 560550"/>
              <a:gd name="connsiteY21-252" fmla="*/ 19328 h 493591"/>
              <a:gd name="connsiteX22-253" fmla="*/ 281371 w 560550"/>
              <a:gd name="connsiteY22-254" fmla="*/ 127 h 493591"/>
              <a:gd name="connsiteX23-255" fmla="*/ 282090 w 560550"/>
              <a:gd name="connsiteY23-256" fmla="*/ 0 h 493591"/>
              <a:gd name="connsiteX0-257" fmla="*/ 282090 w 560550"/>
              <a:gd name="connsiteY0-258" fmla="*/ 0 h 493591"/>
              <a:gd name="connsiteX1-259" fmla="*/ 307359 w 560550"/>
              <a:gd name="connsiteY1-260" fmla="*/ 19328 h 493591"/>
              <a:gd name="connsiteX2-261" fmla="*/ 322151 w 560550"/>
              <a:gd name="connsiteY2-262" fmla="*/ 46641 h 493591"/>
              <a:gd name="connsiteX3-263" fmla="*/ 426075 w 560550"/>
              <a:gd name="connsiteY3-264" fmla="*/ 252279 h 493591"/>
              <a:gd name="connsiteX4-265" fmla="*/ 549713 w 560550"/>
              <a:gd name="connsiteY4-266" fmla="*/ 442022 h 493591"/>
              <a:gd name="connsiteX5-267" fmla="*/ 553726 w 560550"/>
              <a:gd name="connsiteY5-268" fmla="*/ 448555 h 493591"/>
              <a:gd name="connsiteX6-269" fmla="*/ 557360 w 560550"/>
              <a:gd name="connsiteY6-270" fmla="*/ 480662 h 493591"/>
              <a:gd name="connsiteX7-271" fmla="*/ 557111 w 560550"/>
              <a:gd name="connsiteY7-272" fmla="*/ 481348 h 493591"/>
              <a:gd name="connsiteX8-273" fmla="*/ 527738 w 560550"/>
              <a:gd name="connsiteY8-274" fmla="*/ 493568 h 493591"/>
              <a:gd name="connsiteX9-275" fmla="*/ 496688 w 560550"/>
              <a:gd name="connsiteY9-276" fmla="*/ 492722 h 493591"/>
              <a:gd name="connsiteX10-277" fmla="*/ 275338 w 560550"/>
              <a:gd name="connsiteY10-278" fmla="*/ 480778 h 493591"/>
              <a:gd name="connsiteX11-279" fmla="*/ 275975 w 560550"/>
              <a:gd name="connsiteY11-280" fmla="*/ 480403 h 493591"/>
              <a:gd name="connsiteX12-281" fmla="*/ 266629 w 560550"/>
              <a:gd name="connsiteY12-282" fmla="*/ 479903 h 493591"/>
              <a:gd name="connsiteX13-283" fmla="*/ 40497 w 560550"/>
              <a:gd name="connsiteY13-284" fmla="*/ 492105 h 493591"/>
              <a:gd name="connsiteX14-285" fmla="*/ 32832 w 560550"/>
              <a:gd name="connsiteY14-286" fmla="*/ 492314 h 493591"/>
              <a:gd name="connsiteX15-287" fmla="*/ 3210 w 560550"/>
              <a:gd name="connsiteY15-288" fmla="*/ 479408 h 493591"/>
              <a:gd name="connsiteX16-289" fmla="*/ 2740 w 560550"/>
              <a:gd name="connsiteY16-290" fmla="*/ 478849 h 493591"/>
              <a:gd name="connsiteX17-291" fmla="*/ 6844 w 560550"/>
              <a:gd name="connsiteY17-292" fmla="*/ 447301 h 493591"/>
              <a:gd name="connsiteX18-293" fmla="*/ 23102 w 560550"/>
              <a:gd name="connsiteY18-294" fmla="*/ 420834 h 493591"/>
              <a:gd name="connsiteX19-295" fmla="*/ 149231 w 560550"/>
              <a:gd name="connsiteY19-296" fmla="*/ 228009 h 493591"/>
              <a:gd name="connsiteX20-297" fmla="*/ 251731 w 560550"/>
              <a:gd name="connsiteY20-298" fmla="*/ 26070 h 493591"/>
              <a:gd name="connsiteX21-299" fmla="*/ 255383 w 560550"/>
              <a:gd name="connsiteY21-300" fmla="*/ 19328 h 493591"/>
              <a:gd name="connsiteX22-301" fmla="*/ 281371 w 560550"/>
              <a:gd name="connsiteY22-302" fmla="*/ 127 h 493591"/>
              <a:gd name="connsiteX23-303" fmla="*/ 282090 w 560550"/>
              <a:gd name="connsiteY23-304" fmla="*/ 0 h 493591"/>
              <a:gd name="connsiteX0-305" fmla="*/ 282090 w 560550"/>
              <a:gd name="connsiteY0-306" fmla="*/ 0 h 493591"/>
              <a:gd name="connsiteX1-307" fmla="*/ 307359 w 560550"/>
              <a:gd name="connsiteY1-308" fmla="*/ 19328 h 493591"/>
              <a:gd name="connsiteX2-309" fmla="*/ 322151 w 560550"/>
              <a:gd name="connsiteY2-310" fmla="*/ 46641 h 493591"/>
              <a:gd name="connsiteX3-311" fmla="*/ 426075 w 560550"/>
              <a:gd name="connsiteY3-312" fmla="*/ 252279 h 493591"/>
              <a:gd name="connsiteX4-313" fmla="*/ 549713 w 560550"/>
              <a:gd name="connsiteY4-314" fmla="*/ 442022 h 493591"/>
              <a:gd name="connsiteX5-315" fmla="*/ 553726 w 560550"/>
              <a:gd name="connsiteY5-316" fmla="*/ 448555 h 493591"/>
              <a:gd name="connsiteX6-317" fmla="*/ 557360 w 560550"/>
              <a:gd name="connsiteY6-318" fmla="*/ 480662 h 493591"/>
              <a:gd name="connsiteX7-319" fmla="*/ 557111 w 560550"/>
              <a:gd name="connsiteY7-320" fmla="*/ 481348 h 493591"/>
              <a:gd name="connsiteX8-321" fmla="*/ 527738 w 560550"/>
              <a:gd name="connsiteY8-322" fmla="*/ 493568 h 493591"/>
              <a:gd name="connsiteX9-323" fmla="*/ 496688 w 560550"/>
              <a:gd name="connsiteY9-324" fmla="*/ 492722 h 493591"/>
              <a:gd name="connsiteX10-325" fmla="*/ 275338 w 560550"/>
              <a:gd name="connsiteY10-326" fmla="*/ 480778 h 493591"/>
              <a:gd name="connsiteX11-327" fmla="*/ 266629 w 560550"/>
              <a:gd name="connsiteY11-328" fmla="*/ 479903 h 493591"/>
              <a:gd name="connsiteX12-329" fmla="*/ 40497 w 560550"/>
              <a:gd name="connsiteY12-330" fmla="*/ 492105 h 493591"/>
              <a:gd name="connsiteX13-331" fmla="*/ 32832 w 560550"/>
              <a:gd name="connsiteY13-332" fmla="*/ 492314 h 493591"/>
              <a:gd name="connsiteX14-333" fmla="*/ 3210 w 560550"/>
              <a:gd name="connsiteY14-334" fmla="*/ 479408 h 493591"/>
              <a:gd name="connsiteX15-335" fmla="*/ 2740 w 560550"/>
              <a:gd name="connsiteY15-336" fmla="*/ 478849 h 493591"/>
              <a:gd name="connsiteX16-337" fmla="*/ 6844 w 560550"/>
              <a:gd name="connsiteY16-338" fmla="*/ 447301 h 493591"/>
              <a:gd name="connsiteX17-339" fmla="*/ 23102 w 560550"/>
              <a:gd name="connsiteY17-340" fmla="*/ 420834 h 493591"/>
              <a:gd name="connsiteX18-341" fmla="*/ 149231 w 560550"/>
              <a:gd name="connsiteY18-342" fmla="*/ 228009 h 493591"/>
              <a:gd name="connsiteX19-343" fmla="*/ 251731 w 560550"/>
              <a:gd name="connsiteY19-344" fmla="*/ 26070 h 493591"/>
              <a:gd name="connsiteX20-345" fmla="*/ 255383 w 560550"/>
              <a:gd name="connsiteY20-346" fmla="*/ 19328 h 493591"/>
              <a:gd name="connsiteX21-347" fmla="*/ 281371 w 560550"/>
              <a:gd name="connsiteY21-348" fmla="*/ 127 h 493591"/>
              <a:gd name="connsiteX22-349" fmla="*/ 282090 w 560550"/>
              <a:gd name="connsiteY22-350" fmla="*/ 0 h 493591"/>
              <a:gd name="connsiteX0-351" fmla="*/ 282090 w 560550"/>
              <a:gd name="connsiteY0-352" fmla="*/ 0 h 493591"/>
              <a:gd name="connsiteX1-353" fmla="*/ 307359 w 560550"/>
              <a:gd name="connsiteY1-354" fmla="*/ 19328 h 493591"/>
              <a:gd name="connsiteX2-355" fmla="*/ 322151 w 560550"/>
              <a:gd name="connsiteY2-356" fmla="*/ 46641 h 493591"/>
              <a:gd name="connsiteX3-357" fmla="*/ 426075 w 560550"/>
              <a:gd name="connsiteY3-358" fmla="*/ 252279 h 493591"/>
              <a:gd name="connsiteX4-359" fmla="*/ 549713 w 560550"/>
              <a:gd name="connsiteY4-360" fmla="*/ 442022 h 493591"/>
              <a:gd name="connsiteX5-361" fmla="*/ 553726 w 560550"/>
              <a:gd name="connsiteY5-362" fmla="*/ 448555 h 493591"/>
              <a:gd name="connsiteX6-363" fmla="*/ 557360 w 560550"/>
              <a:gd name="connsiteY6-364" fmla="*/ 480662 h 493591"/>
              <a:gd name="connsiteX7-365" fmla="*/ 557111 w 560550"/>
              <a:gd name="connsiteY7-366" fmla="*/ 481348 h 493591"/>
              <a:gd name="connsiteX8-367" fmla="*/ 527738 w 560550"/>
              <a:gd name="connsiteY8-368" fmla="*/ 493568 h 493591"/>
              <a:gd name="connsiteX9-369" fmla="*/ 496688 w 560550"/>
              <a:gd name="connsiteY9-370" fmla="*/ 492722 h 493591"/>
              <a:gd name="connsiteX10-371" fmla="*/ 266629 w 560550"/>
              <a:gd name="connsiteY10-372" fmla="*/ 479903 h 493591"/>
              <a:gd name="connsiteX11-373" fmla="*/ 40497 w 560550"/>
              <a:gd name="connsiteY11-374" fmla="*/ 492105 h 493591"/>
              <a:gd name="connsiteX12-375" fmla="*/ 32832 w 560550"/>
              <a:gd name="connsiteY12-376" fmla="*/ 492314 h 493591"/>
              <a:gd name="connsiteX13-377" fmla="*/ 3210 w 560550"/>
              <a:gd name="connsiteY13-378" fmla="*/ 479408 h 493591"/>
              <a:gd name="connsiteX14-379" fmla="*/ 2740 w 560550"/>
              <a:gd name="connsiteY14-380" fmla="*/ 478849 h 493591"/>
              <a:gd name="connsiteX15-381" fmla="*/ 6844 w 560550"/>
              <a:gd name="connsiteY15-382" fmla="*/ 447301 h 493591"/>
              <a:gd name="connsiteX16-383" fmla="*/ 23102 w 560550"/>
              <a:gd name="connsiteY16-384" fmla="*/ 420834 h 493591"/>
              <a:gd name="connsiteX17-385" fmla="*/ 149231 w 560550"/>
              <a:gd name="connsiteY17-386" fmla="*/ 228009 h 493591"/>
              <a:gd name="connsiteX18-387" fmla="*/ 251731 w 560550"/>
              <a:gd name="connsiteY18-388" fmla="*/ 26070 h 493591"/>
              <a:gd name="connsiteX19-389" fmla="*/ 255383 w 560550"/>
              <a:gd name="connsiteY19-390" fmla="*/ 19328 h 493591"/>
              <a:gd name="connsiteX20-391" fmla="*/ 281371 w 560550"/>
              <a:gd name="connsiteY20-392" fmla="*/ 127 h 493591"/>
              <a:gd name="connsiteX21-393" fmla="*/ 282090 w 560550"/>
              <a:gd name="connsiteY21-394" fmla="*/ 0 h 493591"/>
              <a:gd name="connsiteX0-395" fmla="*/ 282090 w 560550"/>
              <a:gd name="connsiteY0-396" fmla="*/ 0 h 493591"/>
              <a:gd name="connsiteX1-397" fmla="*/ 307359 w 560550"/>
              <a:gd name="connsiteY1-398" fmla="*/ 19328 h 493591"/>
              <a:gd name="connsiteX2-399" fmla="*/ 322151 w 560550"/>
              <a:gd name="connsiteY2-400" fmla="*/ 46641 h 493591"/>
              <a:gd name="connsiteX3-401" fmla="*/ 426075 w 560550"/>
              <a:gd name="connsiteY3-402" fmla="*/ 252279 h 493591"/>
              <a:gd name="connsiteX4-403" fmla="*/ 549713 w 560550"/>
              <a:gd name="connsiteY4-404" fmla="*/ 442022 h 493591"/>
              <a:gd name="connsiteX5-405" fmla="*/ 553726 w 560550"/>
              <a:gd name="connsiteY5-406" fmla="*/ 448555 h 493591"/>
              <a:gd name="connsiteX6-407" fmla="*/ 557360 w 560550"/>
              <a:gd name="connsiteY6-408" fmla="*/ 480662 h 493591"/>
              <a:gd name="connsiteX7-409" fmla="*/ 557111 w 560550"/>
              <a:gd name="connsiteY7-410" fmla="*/ 481348 h 493591"/>
              <a:gd name="connsiteX8-411" fmla="*/ 527738 w 560550"/>
              <a:gd name="connsiteY8-412" fmla="*/ 493568 h 493591"/>
              <a:gd name="connsiteX9-413" fmla="*/ 496688 w 560550"/>
              <a:gd name="connsiteY9-414" fmla="*/ 492722 h 493591"/>
              <a:gd name="connsiteX10-415" fmla="*/ 266629 w 560550"/>
              <a:gd name="connsiteY10-416" fmla="*/ 479903 h 493591"/>
              <a:gd name="connsiteX11-417" fmla="*/ 40497 w 560550"/>
              <a:gd name="connsiteY11-418" fmla="*/ 492105 h 493591"/>
              <a:gd name="connsiteX12-419" fmla="*/ 32832 w 560550"/>
              <a:gd name="connsiteY12-420" fmla="*/ 492314 h 493591"/>
              <a:gd name="connsiteX13-421" fmla="*/ 3210 w 560550"/>
              <a:gd name="connsiteY13-422" fmla="*/ 479408 h 493591"/>
              <a:gd name="connsiteX14-423" fmla="*/ 2740 w 560550"/>
              <a:gd name="connsiteY14-424" fmla="*/ 478849 h 493591"/>
              <a:gd name="connsiteX15-425" fmla="*/ 6844 w 560550"/>
              <a:gd name="connsiteY15-426" fmla="*/ 447301 h 493591"/>
              <a:gd name="connsiteX16-427" fmla="*/ 23102 w 560550"/>
              <a:gd name="connsiteY16-428" fmla="*/ 420834 h 493591"/>
              <a:gd name="connsiteX17-429" fmla="*/ 149231 w 560550"/>
              <a:gd name="connsiteY17-430" fmla="*/ 228009 h 493591"/>
              <a:gd name="connsiteX18-431" fmla="*/ 251731 w 560550"/>
              <a:gd name="connsiteY18-432" fmla="*/ 26070 h 493591"/>
              <a:gd name="connsiteX19-433" fmla="*/ 255383 w 560550"/>
              <a:gd name="connsiteY19-434" fmla="*/ 19328 h 493591"/>
              <a:gd name="connsiteX20-435" fmla="*/ 281371 w 560550"/>
              <a:gd name="connsiteY20-436" fmla="*/ 127 h 493591"/>
              <a:gd name="connsiteX21-437" fmla="*/ 282090 w 560550"/>
              <a:gd name="connsiteY21-438" fmla="*/ 0 h 493591"/>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 ang="0">
                <a:pos x="connsiteX9-19" y="connsiteY9-20"/>
              </a:cxn>
              <a:cxn ang="0">
                <a:pos x="connsiteX10-21" y="connsiteY10-22"/>
              </a:cxn>
              <a:cxn ang="0">
                <a:pos x="connsiteX11-23" y="connsiteY11-24"/>
              </a:cxn>
              <a:cxn ang="0">
                <a:pos x="connsiteX12-25" y="connsiteY12-26"/>
              </a:cxn>
              <a:cxn ang="0">
                <a:pos x="connsiteX13-27" y="connsiteY13-28"/>
              </a:cxn>
              <a:cxn ang="0">
                <a:pos x="connsiteX14-29" y="connsiteY14-30"/>
              </a:cxn>
              <a:cxn ang="0">
                <a:pos x="connsiteX15-31" y="connsiteY15-32"/>
              </a:cxn>
              <a:cxn ang="0">
                <a:pos x="connsiteX16-33" y="connsiteY16-34"/>
              </a:cxn>
              <a:cxn ang="0">
                <a:pos x="connsiteX17-35" y="connsiteY17-36"/>
              </a:cxn>
              <a:cxn ang="0">
                <a:pos x="connsiteX18-37" y="connsiteY18-38"/>
              </a:cxn>
              <a:cxn ang="0">
                <a:pos x="connsiteX19-39" y="connsiteY19-40"/>
              </a:cxn>
              <a:cxn ang="0">
                <a:pos x="connsiteX20-41" y="connsiteY20-42"/>
              </a:cxn>
              <a:cxn ang="0">
                <a:pos x="connsiteX21-43" y="connsiteY21-44"/>
              </a:cxn>
            </a:cxnLst>
            <a:rect l="l" t="t" r="r" b="b"/>
            <a:pathLst>
              <a:path w="560550" h="493591">
                <a:moveTo>
                  <a:pt x="282090" y="0"/>
                </a:moveTo>
                <a:cubicBezTo>
                  <a:pt x="291235" y="0"/>
                  <a:pt x="300381" y="6443"/>
                  <a:pt x="307359" y="19328"/>
                </a:cubicBezTo>
                <a:lnTo>
                  <a:pt x="322151" y="46641"/>
                </a:lnTo>
                <a:cubicBezTo>
                  <a:pt x="341937" y="85466"/>
                  <a:pt x="388148" y="186382"/>
                  <a:pt x="426075" y="252279"/>
                </a:cubicBezTo>
                <a:cubicBezTo>
                  <a:pt x="464002" y="318176"/>
                  <a:pt x="528438" y="409309"/>
                  <a:pt x="549713" y="442022"/>
                </a:cubicBezTo>
                <a:lnTo>
                  <a:pt x="553726" y="448555"/>
                </a:lnTo>
                <a:cubicBezTo>
                  <a:pt x="561598" y="461368"/>
                  <a:pt x="562451" y="472766"/>
                  <a:pt x="557360" y="480662"/>
                </a:cubicBezTo>
                <a:cubicBezTo>
                  <a:pt x="557347" y="480929"/>
                  <a:pt x="557231" y="481140"/>
                  <a:pt x="557111" y="481348"/>
                </a:cubicBezTo>
                <a:cubicBezTo>
                  <a:pt x="552538" y="489268"/>
                  <a:pt x="542386" y="493968"/>
                  <a:pt x="527738" y="493568"/>
                </a:cubicBezTo>
                <a:lnTo>
                  <a:pt x="496688" y="492722"/>
                </a:lnTo>
                <a:cubicBezTo>
                  <a:pt x="453170" y="490445"/>
                  <a:pt x="342661" y="480006"/>
                  <a:pt x="266629" y="479903"/>
                </a:cubicBezTo>
                <a:cubicBezTo>
                  <a:pt x="190597" y="479800"/>
                  <a:pt x="79463" y="490037"/>
                  <a:pt x="40497" y="492105"/>
                </a:cubicBezTo>
                <a:lnTo>
                  <a:pt x="32832" y="492314"/>
                </a:lnTo>
                <a:cubicBezTo>
                  <a:pt x="17800" y="492724"/>
                  <a:pt x="7502" y="487764"/>
                  <a:pt x="3210" y="479408"/>
                </a:cubicBezTo>
                <a:cubicBezTo>
                  <a:pt x="2985" y="479262"/>
                  <a:pt x="2860" y="479056"/>
                  <a:pt x="2740" y="478849"/>
                </a:cubicBezTo>
                <a:cubicBezTo>
                  <a:pt x="-1833" y="470928"/>
                  <a:pt x="-826" y="459787"/>
                  <a:pt x="6844" y="447301"/>
                </a:cubicBezTo>
                <a:lnTo>
                  <a:pt x="23102" y="420834"/>
                </a:lnTo>
                <a:cubicBezTo>
                  <a:pt x="46833" y="384285"/>
                  <a:pt x="111126" y="293803"/>
                  <a:pt x="149231" y="228009"/>
                </a:cubicBezTo>
                <a:cubicBezTo>
                  <a:pt x="187336" y="162215"/>
                  <a:pt x="234039" y="60850"/>
                  <a:pt x="251731" y="26070"/>
                </a:cubicBezTo>
                <a:lnTo>
                  <a:pt x="255383" y="19328"/>
                </a:lnTo>
                <a:cubicBezTo>
                  <a:pt x="262543" y="6104"/>
                  <a:pt x="271988" y="-334"/>
                  <a:pt x="281371" y="127"/>
                </a:cubicBezTo>
                <a:cubicBezTo>
                  <a:pt x="281609" y="5"/>
                  <a:pt x="281850" y="0"/>
                  <a:pt x="282090" y="0"/>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buFontTx/>
              <a:buNone/>
              <a:defRPr/>
            </a:pPr>
            <a:endParaRPr lang="zh-CN" altLang="en-US" noProof="1">
              <a:solidFill>
                <a:srgbClr val="FFFFFF"/>
              </a:solidFill>
              <a:latin typeface="黑体" panose="02010609060101010101" pitchFamily="49" charset="-122"/>
              <a:ea typeface="黑体" panose="02010609060101010101" pitchFamily="49" charset="-122"/>
              <a:cs typeface="Arial" panose="02080604020202020204" pitchFamily="34" charset="0"/>
            </a:endParaRPr>
          </a:p>
        </p:txBody>
      </p:sp>
      <p:sp>
        <p:nvSpPr>
          <p:cNvPr id="22" name="KSO_Shape"/>
          <p:cNvSpPr/>
          <p:nvPr>
            <p:custDataLst>
              <p:tags r:id="rId7"/>
            </p:custDataLst>
          </p:nvPr>
        </p:nvSpPr>
        <p:spPr>
          <a:xfrm rot="9026800">
            <a:off x="590550" y="677863"/>
            <a:ext cx="88900" cy="79375"/>
          </a:xfrm>
          <a:custGeom>
            <a:avLst/>
            <a:gdLst>
              <a:gd name="connsiteX0" fmla="*/ 282090 w 560550"/>
              <a:gd name="connsiteY0" fmla="*/ 0 h 493591"/>
              <a:gd name="connsiteX1" fmla="*/ 307359 w 560550"/>
              <a:gd name="connsiteY1" fmla="*/ 19328 h 493591"/>
              <a:gd name="connsiteX2" fmla="*/ 322151 w 560550"/>
              <a:gd name="connsiteY2" fmla="*/ 46641 h 493591"/>
              <a:gd name="connsiteX3" fmla="*/ 422483 w 560550"/>
              <a:gd name="connsiteY3" fmla="*/ 244308 h 493591"/>
              <a:gd name="connsiteX4" fmla="*/ 421839 w 560550"/>
              <a:gd name="connsiteY4" fmla="*/ 243943 h 493591"/>
              <a:gd name="connsiteX5" fmla="*/ 426075 w 560550"/>
              <a:gd name="connsiteY5" fmla="*/ 252279 h 493591"/>
              <a:gd name="connsiteX6" fmla="*/ 549713 w 560550"/>
              <a:gd name="connsiteY6" fmla="*/ 442022 h 493591"/>
              <a:gd name="connsiteX7" fmla="*/ 553726 w 560550"/>
              <a:gd name="connsiteY7" fmla="*/ 448555 h 493591"/>
              <a:gd name="connsiteX8" fmla="*/ 557360 w 560550"/>
              <a:gd name="connsiteY8" fmla="*/ 480662 h 493591"/>
              <a:gd name="connsiteX9" fmla="*/ 557111 w 560550"/>
              <a:gd name="connsiteY9" fmla="*/ 481348 h 493591"/>
              <a:gd name="connsiteX10" fmla="*/ 527738 w 560550"/>
              <a:gd name="connsiteY10" fmla="*/ 493568 h 493591"/>
              <a:gd name="connsiteX11" fmla="*/ 496688 w 560550"/>
              <a:gd name="connsiteY11" fmla="*/ 492722 h 493591"/>
              <a:gd name="connsiteX12" fmla="*/ 275338 w 560550"/>
              <a:gd name="connsiteY12" fmla="*/ 480778 h 493591"/>
              <a:gd name="connsiteX13" fmla="*/ 275975 w 560550"/>
              <a:gd name="connsiteY13" fmla="*/ 480403 h 493591"/>
              <a:gd name="connsiteX14" fmla="*/ 266629 w 560550"/>
              <a:gd name="connsiteY14" fmla="*/ 479903 h 493591"/>
              <a:gd name="connsiteX15" fmla="*/ 40497 w 560550"/>
              <a:gd name="connsiteY15" fmla="*/ 492105 h 493591"/>
              <a:gd name="connsiteX16" fmla="*/ 32832 w 560550"/>
              <a:gd name="connsiteY16" fmla="*/ 492314 h 493591"/>
              <a:gd name="connsiteX17" fmla="*/ 3210 w 560550"/>
              <a:gd name="connsiteY17" fmla="*/ 479408 h 493591"/>
              <a:gd name="connsiteX18" fmla="*/ 2740 w 560550"/>
              <a:gd name="connsiteY18" fmla="*/ 478849 h 493591"/>
              <a:gd name="connsiteX19" fmla="*/ 6844 w 560550"/>
              <a:gd name="connsiteY19" fmla="*/ 447301 h 493591"/>
              <a:gd name="connsiteX20" fmla="*/ 23102 w 560550"/>
              <a:gd name="connsiteY20" fmla="*/ 420834 h 493591"/>
              <a:gd name="connsiteX21" fmla="*/ 144121 w 560550"/>
              <a:gd name="connsiteY21" fmla="*/ 235111 h 493591"/>
              <a:gd name="connsiteX22" fmla="*/ 144127 w 560550"/>
              <a:gd name="connsiteY22" fmla="*/ 235851 h 493591"/>
              <a:gd name="connsiteX23" fmla="*/ 149231 w 560550"/>
              <a:gd name="connsiteY23" fmla="*/ 228009 h 493591"/>
              <a:gd name="connsiteX24" fmla="*/ 251731 w 560550"/>
              <a:gd name="connsiteY24" fmla="*/ 26070 h 493591"/>
              <a:gd name="connsiteX25" fmla="*/ 255383 w 560550"/>
              <a:gd name="connsiteY25" fmla="*/ 19328 h 493591"/>
              <a:gd name="connsiteX26" fmla="*/ 281371 w 560550"/>
              <a:gd name="connsiteY26" fmla="*/ 127 h 493591"/>
              <a:gd name="connsiteX27" fmla="*/ 282090 w 560550"/>
              <a:gd name="connsiteY27" fmla="*/ 0 h 493591"/>
              <a:gd name="connsiteX0-1" fmla="*/ 282090 w 560550"/>
              <a:gd name="connsiteY0-2" fmla="*/ 0 h 493591"/>
              <a:gd name="connsiteX1-3" fmla="*/ 307359 w 560550"/>
              <a:gd name="connsiteY1-4" fmla="*/ 19328 h 493591"/>
              <a:gd name="connsiteX2-5" fmla="*/ 322151 w 560550"/>
              <a:gd name="connsiteY2-6" fmla="*/ 46641 h 493591"/>
              <a:gd name="connsiteX3-7" fmla="*/ 422483 w 560550"/>
              <a:gd name="connsiteY3-8" fmla="*/ 244308 h 493591"/>
              <a:gd name="connsiteX4-9" fmla="*/ 426075 w 560550"/>
              <a:gd name="connsiteY4-10" fmla="*/ 252279 h 493591"/>
              <a:gd name="connsiteX5-11" fmla="*/ 549713 w 560550"/>
              <a:gd name="connsiteY5-12" fmla="*/ 442022 h 493591"/>
              <a:gd name="connsiteX6-13" fmla="*/ 553726 w 560550"/>
              <a:gd name="connsiteY6-14" fmla="*/ 448555 h 493591"/>
              <a:gd name="connsiteX7-15" fmla="*/ 557360 w 560550"/>
              <a:gd name="connsiteY7-16" fmla="*/ 480662 h 493591"/>
              <a:gd name="connsiteX8-17" fmla="*/ 557111 w 560550"/>
              <a:gd name="connsiteY8-18" fmla="*/ 481348 h 493591"/>
              <a:gd name="connsiteX9-19" fmla="*/ 527738 w 560550"/>
              <a:gd name="connsiteY9-20" fmla="*/ 493568 h 493591"/>
              <a:gd name="connsiteX10-21" fmla="*/ 496688 w 560550"/>
              <a:gd name="connsiteY10-22" fmla="*/ 492722 h 493591"/>
              <a:gd name="connsiteX11-23" fmla="*/ 275338 w 560550"/>
              <a:gd name="connsiteY11-24" fmla="*/ 480778 h 493591"/>
              <a:gd name="connsiteX12-25" fmla="*/ 275975 w 560550"/>
              <a:gd name="connsiteY12-26" fmla="*/ 480403 h 493591"/>
              <a:gd name="connsiteX13-27" fmla="*/ 266629 w 560550"/>
              <a:gd name="connsiteY13-28" fmla="*/ 479903 h 493591"/>
              <a:gd name="connsiteX14-29" fmla="*/ 40497 w 560550"/>
              <a:gd name="connsiteY14-30" fmla="*/ 492105 h 493591"/>
              <a:gd name="connsiteX15-31" fmla="*/ 32832 w 560550"/>
              <a:gd name="connsiteY15-32" fmla="*/ 492314 h 493591"/>
              <a:gd name="connsiteX16-33" fmla="*/ 3210 w 560550"/>
              <a:gd name="connsiteY16-34" fmla="*/ 479408 h 493591"/>
              <a:gd name="connsiteX17-35" fmla="*/ 2740 w 560550"/>
              <a:gd name="connsiteY17-36" fmla="*/ 478849 h 493591"/>
              <a:gd name="connsiteX18-37" fmla="*/ 6844 w 560550"/>
              <a:gd name="connsiteY18-38" fmla="*/ 447301 h 493591"/>
              <a:gd name="connsiteX19-39" fmla="*/ 23102 w 560550"/>
              <a:gd name="connsiteY19-40" fmla="*/ 420834 h 493591"/>
              <a:gd name="connsiteX20-41" fmla="*/ 144121 w 560550"/>
              <a:gd name="connsiteY20-42" fmla="*/ 235111 h 493591"/>
              <a:gd name="connsiteX21-43" fmla="*/ 144127 w 560550"/>
              <a:gd name="connsiteY21-44" fmla="*/ 235851 h 493591"/>
              <a:gd name="connsiteX22-45" fmla="*/ 149231 w 560550"/>
              <a:gd name="connsiteY22-46" fmla="*/ 228009 h 493591"/>
              <a:gd name="connsiteX23-47" fmla="*/ 251731 w 560550"/>
              <a:gd name="connsiteY23-48" fmla="*/ 26070 h 493591"/>
              <a:gd name="connsiteX24-49" fmla="*/ 255383 w 560550"/>
              <a:gd name="connsiteY24-50" fmla="*/ 19328 h 493591"/>
              <a:gd name="connsiteX25-51" fmla="*/ 281371 w 560550"/>
              <a:gd name="connsiteY25-52" fmla="*/ 127 h 493591"/>
              <a:gd name="connsiteX26-53" fmla="*/ 282090 w 560550"/>
              <a:gd name="connsiteY26-54" fmla="*/ 0 h 493591"/>
              <a:gd name="connsiteX0-55" fmla="*/ 282090 w 560550"/>
              <a:gd name="connsiteY0-56" fmla="*/ 0 h 493591"/>
              <a:gd name="connsiteX1-57" fmla="*/ 307359 w 560550"/>
              <a:gd name="connsiteY1-58" fmla="*/ 19328 h 493591"/>
              <a:gd name="connsiteX2-59" fmla="*/ 322151 w 560550"/>
              <a:gd name="connsiteY2-60" fmla="*/ 46641 h 493591"/>
              <a:gd name="connsiteX3-61" fmla="*/ 426075 w 560550"/>
              <a:gd name="connsiteY3-62" fmla="*/ 252279 h 493591"/>
              <a:gd name="connsiteX4-63" fmla="*/ 549713 w 560550"/>
              <a:gd name="connsiteY4-64" fmla="*/ 442022 h 493591"/>
              <a:gd name="connsiteX5-65" fmla="*/ 553726 w 560550"/>
              <a:gd name="connsiteY5-66" fmla="*/ 448555 h 493591"/>
              <a:gd name="connsiteX6-67" fmla="*/ 557360 w 560550"/>
              <a:gd name="connsiteY6-68" fmla="*/ 480662 h 493591"/>
              <a:gd name="connsiteX7-69" fmla="*/ 557111 w 560550"/>
              <a:gd name="connsiteY7-70" fmla="*/ 481348 h 493591"/>
              <a:gd name="connsiteX8-71" fmla="*/ 527738 w 560550"/>
              <a:gd name="connsiteY8-72" fmla="*/ 493568 h 493591"/>
              <a:gd name="connsiteX9-73" fmla="*/ 496688 w 560550"/>
              <a:gd name="connsiteY9-74" fmla="*/ 492722 h 493591"/>
              <a:gd name="connsiteX10-75" fmla="*/ 275338 w 560550"/>
              <a:gd name="connsiteY10-76" fmla="*/ 480778 h 493591"/>
              <a:gd name="connsiteX11-77" fmla="*/ 275975 w 560550"/>
              <a:gd name="connsiteY11-78" fmla="*/ 480403 h 493591"/>
              <a:gd name="connsiteX12-79" fmla="*/ 266629 w 560550"/>
              <a:gd name="connsiteY12-80" fmla="*/ 479903 h 493591"/>
              <a:gd name="connsiteX13-81" fmla="*/ 40497 w 560550"/>
              <a:gd name="connsiteY13-82" fmla="*/ 492105 h 493591"/>
              <a:gd name="connsiteX14-83" fmla="*/ 32832 w 560550"/>
              <a:gd name="connsiteY14-84" fmla="*/ 492314 h 493591"/>
              <a:gd name="connsiteX15-85" fmla="*/ 3210 w 560550"/>
              <a:gd name="connsiteY15-86" fmla="*/ 479408 h 493591"/>
              <a:gd name="connsiteX16-87" fmla="*/ 2740 w 560550"/>
              <a:gd name="connsiteY16-88" fmla="*/ 478849 h 493591"/>
              <a:gd name="connsiteX17-89" fmla="*/ 6844 w 560550"/>
              <a:gd name="connsiteY17-90" fmla="*/ 447301 h 493591"/>
              <a:gd name="connsiteX18-91" fmla="*/ 23102 w 560550"/>
              <a:gd name="connsiteY18-92" fmla="*/ 420834 h 493591"/>
              <a:gd name="connsiteX19-93" fmla="*/ 144121 w 560550"/>
              <a:gd name="connsiteY19-94" fmla="*/ 235111 h 493591"/>
              <a:gd name="connsiteX20-95" fmla="*/ 144127 w 560550"/>
              <a:gd name="connsiteY20-96" fmla="*/ 235851 h 493591"/>
              <a:gd name="connsiteX21-97" fmla="*/ 149231 w 560550"/>
              <a:gd name="connsiteY21-98" fmla="*/ 228009 h 493591"/>
              <a:gd name="connsiteX22-99" fmla="*/ 251731 w 560550"/>
              <a:gd name="connsiteY22-100" fmla="*/ 26070 h 493591"/>
              <a:gd name="connsiteX23-101" fmla="*/ 255383 w 560550"/>
              <a:gd name="connsiteY23-102" fmla="*/ 19328 h 493591"/>
              <a:gd name="connsiteX24-103" fmla="*/ 281371 w 560550"/>
              <a:gd name="connsiteY24-104" fmla="*/ 127 h 493591"/>
              <a:gd name="connsiteX25-105" fmla="*/ 282090 w 560550"/>
              <a:gd name="connsiteY25-106" fmla="*/ 0 h 493591"/>
              <a:gd name="connsiteX0-107" fmla="*/ 282090 w 560550"/>
              <a:gd name="connsiteY0-108" fmla="*/ 0 h 493591"/>
              <a:gd name="connsiteX1-109" fmla="*/ 307359 w 560550"/>
              <a:gd name="connsiteY1-110" fmla="*/ 19328 h 493591"/>
              <a:gd name="connsiteX2-111" fmla="*/ 322151 w 560550"/>
              <a:gd name="connsiteY2-112" fmla="*/ 46641 h 493591"/>
              <a:gd name="connsiteX3-113" fmla="*/ 426075 w 560550"/>
              <a:gd name="connsiteY3-114" fmla="*/ 252279 h 493591"/>
              <a:gd name="connsiteX4-115" fmla="*/ 549713 w 560550"/>
              <a:gd name="connsiteY4-116" fmla="*/ 442022 h 493591"/>
              <a:gd name="connsiteX5-117" fmla="*/ 553726 w 560550"/>
              <a:gd name="connsiteY5-118" fmla="*/ 448555 h 493591"/>
              <a:gd name="connsiteX6-119" fmla="*/ 557360 w 560550"/>
              <a:gd name="connsiteY6-120" fmla="*/ 480662 h 493591"/>
              <a:gd name="connsiteX7-121" fmla="*/ 557111 w 560550"/>
              <a:gd name="connsiteY7-122" fmla="*/ 481348 h 493591"/>
              <a:gd name="connsiteX8-123" fmla="*/ 527738 w 560550"/>
              <a:gd name="connsiteY8-124" fmla="*/ 493568 h 493591"/>
              <a:gd name="connsiteX9-125" fmla="*/ 496688 w 560550"/>
              <a:gd name="connsiteY9-126" fmla="*/ 492722 h 493591"/>
              <a:gd name="connsiteX10-127" fmla="*/ 275338 w 560550"/>
              <a:gd name="connsiteY10-128" fmla="*/ 480778 h 493591"/>
              <a:gd name="connsiteX11-129" fmla="*/ 275975 w 560550"/>
              <a:gd name="connsiteY11-130" fmla="*/ 480403 h 493591"/>
              <a:gd name="connsiteX12-131" fmla="*/ 266629 w 560550"/>
              <a:gd name="connsiteY12-132" fmla="*/ 479903 h 493591"/>
              <a:gd name="connsiteX13-133" fmla="*/ 40497 w 560550"/>
              <a:gd name="connsiteY13-134" fmla="*/ 492105 h 493591"/>
              <a:gd name="connsiteX14-135" fmla="*/ 32832 w 560550"/>
              <a:gd name="connsiteY14-136" fmla="*/ 492314 h 493591"/>
              <a:gd name="connsiteX15-137" fmla="*/ 3210 w 560550"/>
              <a:gd name="connsiteY15-138" fmla="*/ 479408 h 493591"/>
              <a:gd name="connsiteX16-139" fmla="*/ 2740 w 560550"/>
              <a:gd name="connsiteY16-140" fmla="*/ 478849 h 493591"/>
              <a:gd name="connsiteX17-141" fmla="*/ 6844 w 560550"/>
              <a:gd name="connsiteY17-142" fmla="*/ 447301 h 493591"/>
              <a:gd name="connsiteX18-143" fmla="*/ 23102 w 560550"/>
              <a:gd name="connsiteY18-144" fmla="*/ 420834 h 493591"/>
              <a:gd name="connsiteX19-145" fmla="*/ 144121 w 560550"/>
              <a:gd name="connsiteY19-146" fmla="*/ 235111 h 493591"/>
              <a:gd name="connsiteX20-147" fmla="*/ 144127 w 560550"/>
              <a:gd name="connsiteY20-148" fmla="*/ 235851 h 493591"/>
              <a:gd name="connsiteX21-149" fmla="*/ 149231 w 560550"/>
              <a:gd name="connsiteY21-150" fmla="*/ 228009 h 493591"/>
              <a:gd name="connsiteX22-151" fmla="*/ 251731 w 560550"/>
              <a:gd name="connsiteY22-152" fmla="*/ 26070 h 493591"/>
              <a:gd name="connsiteX23-153" fmla="*/ 255383 w 560550"/>
              <a:gd name="connsiteY23-154" fmla="*/ 19328 h 493591"/>
              <a:gd name="connsiteX24-155" fmla="*/ 281371 w 560550"/>
              <a:gd name="connsiteY24-156" fmla="*/ 127 h 493591"/>
              <a:gd name="connsiteX25-157" fmla="*/ 282090 w 560550"/>
              <a:gd name="connsiteY25-158" fmla="*/ 0 h 493591"/>
              <a:gd name="connsiteX0-159" fmla="*/ 282090 w 560550"/>
              <a:gd name="connsiteY0-160" fmla="*/ 0 h 493591"/>
              <a:gd name="connsiteX1-161" fmla="*/ 307359 w 560550"/>
              <a:gd name="connsiteY1-162" fmla="*/ 19328 h 493591"/>
              <a:gd name="connsiteX2-163" fmla="*/ 322151 w 560550"/>
              <a:gd name="connsiteY2-164" fmla="*/ 46641 h 493591"/>
              <a:gd name="connsiteX3-165" fmla="*/ 426075 w 560550"/>
              <a:gd name="connsiteY3-166" fmla="*/ 252279 h 493591"/>
              <a:gd name="connsiteX4-167" fmla="*/ 549713 w 560550"/>
              <a:gd name="connsiteY4-168" fmla="*/ 442022 h 493591"/>
              <a:gd name="connsiteX5-169" fmla="*/ 553726 w 560550"/>
              <a:gd name="connsiteY5-170" fmla="*/ 448555 h 493591"/>
              <a:gd name="connsiteX6-171" fmla="*/ 557360 w 560550"/>
              <a:gd name="connsiteY6-172" fmla="*/ 480662 h 493591"/>
              <a:gd name="connsiteX7-173" fmla="*/ 557111 w 560550"/>
              <a:gd name="connsiteY7-174" fmla="*/ 481348 h 493591"/>
              <a:gd name="connsiteX8-175" fmla="*/ 527738 w 560550"/>
              <a:gd name="connsiteY8-176" fmla="*/ 493568 h 493591"/>
              <a:gd name="connsiteX9-177" fmla="*/ 496688 w 560550"/>
              <a:gd name="connsiteY9-178" fmla="*/ 492722 h 493591"/>
              <a:gd name="connsiteX10-179" fmla="*/ 275338 w 560550"/>
              <a:gd name="connsiteY10-180" fmla="*/ 480778 h 493591"/>
              <a:gd name="connsiteX11-181" fmla="*/ 275975 w 560550"/>
              <a:gd name="connsiteY11-182" fmla="*/ 480403 h 493591"/>
              <a:gd name="connsiteX12-183" fmla="*/ 266629 w 560550"/>
              <a:gd name="connsiteY12-184" fmla="*/ 479903 h 493591"/>
              <a:gd name="connsiteX13-185" fmla="*/ 40497 w 560550"/>
              <a:gd name="connsiteY13-186" fmla="*/ 492105 h 493591"/>
              <a:gd name="connsiteX14-187" fmla="*/ 32832 w 560550"/>
              <a:gd name="connsiteY14-188" fmla="*/ 492314 h 493591"/>
              <a:gd name="connsiteX15-189" fmla="*/ 3210 w 560550"/>
              <a:gd name="connsiteY15-190" fmla="*/ 479408 h 493591"/>
              <a:gd name="connsiteX16-191" fmla="*/ 2740 w 560550"/>
              <a:gd name="connsiteY16-192" fmla="*/ 478849 h 493591"/>
              <a:gd name="connsiteX17-193" fmla="*/ 6844 w 560550"/>
              <a:gd name="connsiteY17-194" fmla="*/ 447301 h 493591"/>
              <a:gd name="connsiteX18-195" fmla="*/ 23102 w 560550"/>
              <a:gd name="connsiteY18-196" fmla="*/ 420834 h 493591"/>
              <a:gd name="connsiteX19-197" fmla="*/ 144121 w 560550"/>
              <a:gd name="connsiteY19-198" fmla="*/ 235111 h 493591"/>
              <a:gd name="connsiteX20-199" fmla="*/ 149231 w 560550"/>
              <a:gd name="connsiteY20-200" fmla="*/ 228009 h 493591"/>
              <a:gd name="connsiteX21-201" fmla="*/ 251731 w 560550"/>
              <a:gd name="connsiteY21-202" fmla="*/ 26070 h 493591"/>
              <a:gd name="connsiteX22-203" fmla="*/ 255383 w 560550"/>
              <a:gd name="connsiteY22-204" fmla="*/ 19328 h 493591"/>
              <a:gd name="connsiteX23-205" fmla="*/ 281371 w 560550"/>
              <a:gd name="connsiteY23-206" fmla="*/ 127 h 493591"/>
              <a:gd name="connsiteX24-207" fmla="*/ 282090 w 560550"/>
              <a:gd name="connsiteY24-208" fmla="*/ 0 h 493591"/>
              <a:gd name="connsiteX0-209" fmla="*/ 282090 w 560550"/>
              <a:gd name="connsiteY0-210" fmla="*/ 0 h 493591"/>
              <a:gd name="connsiteX1-211" fmla="*/ 307359 w 560550"/>
              <a:gd name="connsiteY1-212" fmla="*/ 19328 h 493591"/>
              <a:gd name="connsiteX2-213" fmla="*/ 322151 w 560550"/>
              <a:gd name="connsiteY2-214" fmla="*/ 46641 h 493591"/>
              <a:gd name="connsiteX3-215" fmla="*/ 426075 w 560550"/>
              <a:gd name="connsiteY3-216" fmla="*/ 252279 h 493591"/>
              <a:gd name="connsiteX4-217" fmla="*/ 549713 w 560550"/>
              <a:gd name="connsiteY4-218" fmla="*/ 442022 h 493591"/>
              <a:gd name="connsiteX5-219" fmla="*/ 553726 w 560550"/>
              <a:gd name="connsiteY5-220" fmla="*/ 448555 h 493591"/>
              <a:gd name="connsiteX6-221" fmla="*/ 557360 w 560550"/>
              <a:gd name="connsiteY6-222" fmla="*/ 480662 h 493591"/>
              <a:gd name="connsiteX7-223" fmla="*/ 557111 w 560550"/>
              <a:gd name="connsiteY7-224" fmla="*/ 481348 h 493591"/>
              <a:gd name="connsiteX8-225" fmla="*/ 527738 w 560550"/>
              <a:gd name="connsiteY8-226" fmla="*/ 493568 h 493591"/>
              <a:gd name="connsiteX9-227" fmla="*/ 496688 w 560550"/>
              <a:gd name="connsiteY9-228" fmla="*/ 492722 h 493591"/>
              <a:gd name="connsiteX10-229" fmla="*/ 275338 w 560550"/>
              <a:gd name="connsiteY10-230" fmla="*/ 480778 h 493591"/>
              <a:gd name="connsiteX11-231" fmla="*/ 275975 w 560550"/>
              <a:gd name="connsiteY11-232" fmla="*/ 480403 h 493591"/>
              <a:gd name="connsiteX12-233" fmla="*/ 266629 w 560550"/>
              <a:gd name="connsiteY12-234" fmla="*/ 479903 h 493591"/>
              <a:gd name="connsiteX13-235" fmla="*/ 40497 w 560550"/>
              <a:gd name="connsiteY13-236" fmla="*/ 492105 h 493591"/>
              <a:gd name="connsiteX14-237" fmla="*/ 32832 w 560550"/>
              <a:gd name="connsiteY14-238" fmla="*/ 492314 h 493591"/>
              <a:gd name="connsiteX15-239" fmla="*/ 3210 w 560550"/>
              <a:gd name="connsiteY15-240" fmla="*/ 479408 h 493591"/>
              <a:gd name="connsiteX16-241" fmla="*/ 2740 w 560550"/>
              <a:gd name="connsiteY16-242" fmla="*/ 478849 h 493591"/>
              <a:gd name="connsiteX17-243" fmla="*/ 6844 w 560550"/>
              <a:gd name="connsiteY17-244" fmla="*/ 447301 h 493591"/>
              <a:gd name="connsiteX18-245" fmla="*/ 23102 w 560550"/>
              <a:gd name="connsiteY18-246" fmla="*/ 420834 h 493591"/>
              <a:gd name="connsiteX19-247" fmla="*/ 149231 w 560550"/>
              <a:gd name="connsiteY19-248" fmla="*/ 228009 h 493591"/>
              <a:gd name="connsiteX20-249" fmla="*/ 251731 w 560550"/>
              <a:gd name="connsiteY20-250" fmla="*/ 26070 h 493591"/>
              <a:gd name="connsiteX21-251" fmla="*/ 255383 w 560550"/>
              <a:gd name="connsiteY21-252" fmla="*/ 19328 h 493591"/>
              <a:gd name="connsiteX22-253" fmla="*/ 281371 w 560550"/>
              <a:gd name="connsiteY22-254" fmla="*/ 127 h 493591"/>
              <a:gd name="connsiteX23-255" fmla="*/ 282090 w 560550"/>
              <a:gd name="connsiteY23-256" fmla="*/ 0 h 493591"/>
              <a:gd name="connsiteX0-257" fmla="*/ 282090 w 560550"/>
              <a:gd name="connsiteY0-258" fmla="*/ 0 h 493591"/>
              <a:gd name="connsiteX1-259" fmla="*/ 307359 w 560550"/>
              <a:gd name="connsiteY1-260" fmla="*/ 19328 h 493591"/>
              <a:gd name="connsiteX2-261" fmla="*/ 322151 w 560550"/>
              <a:gd name="connsiteY2-262" fmla="*/ 46641 h 493591"/>
              <a:gd name="connsiteX3-263" fmla="*/ 426075 w 560550"/>
              <a:gd name="connsiteY3-264" fmla="*/ 252279 h 493591"/>
              <a:gd name="connsiteX4-265" fmla="*/ 549713 w 560550"/>
              <a:gd name="connsiteY4-266" fmla="*/ 442022 h 493591"/>
              <a:gd name="connsiteX5-267" fmla="*/ 553726 w 560550"/>
              <a:gd name="connsiteY5-268" fmla="*/ 448555 h 493591"/>
              <a:gd name="connsiteX6-269" fmla="*/ 557360 w 560550"/>
              <a:gd name="connsiteY6-270" fmla="*/ 480662 h 493591"/>
              <a:gd name="connsiteX7-271" fmla="*/ 557111 w 560550"/>
              <a:gd name="connsiteY7-272" fmla="*/ 481348 h 493591"/>
              <a:gd name="connsiteX8-273" fmla="*/ 527738 w 560550"/>
              <a:gd name="connsiteY8-274" fmla="*/ 493568 h 493591"/>
              <a:gd name="connsiteX9-275" fmla="*/ 496688 w 560550"/>
              <a:gd name="connsiteY9-276" fmla="*/ 492722 h 493591"/>
              <a:gd name="connsiteX10-277" fmla="*/ 275338 w 560550"/>
              <a:gd name="connsiteY10-278" fmla="*/ 480778 h 493591"/>
              <a:gd name="connsiteX11-279" fmla="*/ 275975 w 560550"/>
              <a:gd name="connsiteY11-280" fmla="*/ 480403 h 493591"/>
              <a:gd name="connsiteX12-281" fmla="*/ 266629 w 560550"/>
              <a:gd name="connsiteY12-282" fmla="*/ 479903 h 493591"/>
              <a:gd name="connsiteX13-283" fmla="*/ 40497 w 560550"/>
              <a:gd name="connsiteY13-284" fmla="*/ 492105 h 493591"/>
              <a:gd name="connsiteX14-285" fmla="*/ 32832 w 560550"/>
              <a:gd name="connsiteY14-286" fmla="*/ 492314 h 493591"/>
              <a:gd name="connsiteX15-287" fmla="*/ 3210 w 560550"/>
              <a:gd name="connsiteY15-288" fmla="*/ 479408 h 493591"/>
              <a:gd name="connsiteX16-289" fmla="*/ 2740 w 560550"/>
              <a:gd name="connsiteY16-290" fmla="*/ 478849 h 493591"/>
              <a:gd name="connsiteX17-291" fmla="*/ 6844 w 560550"/>
              <a:gd name="connsiteY17-292" fmla="*/ 447301 h 493591"/>
              <a:gd name="connsiteX18-293" fmla="*/ 23102 w 560550"/>
              <a:gd name="connsiteY18-294" fmla="*/ 420834 h 493591"/>
              <a:gd name="connsiteX19-295" fmla="*/ 149231 w 560550"/>
              <a:gd name="connsiteY19-296" fmla="*/ 228009 h 493591"/>
              <a:gd name="connsiteX20-297" fmla="*/ 251731 w 560550"/>
              <a:gd name="connsiteY20-298" fmla="*/ 26070 h 493591"/>
              <a:gd name="connsiteX21-299" fmla="*/ 255383 w 560550"/>
              <a:gd name="connsiteY21-300" fmla="*/ 19328 h 493591"/>
              <a:gd name="connsiteX22-301" fmla="*/ 281371 w 560550"/>
              <a:gd name="connsiteY22-302" fmla="*/ 127 h 493591"/>
              <a:gd name="connsiteX23-303" fmla="*/ 282090 w 560550"/>
              <a:gd name="connsiteY23-304" fmla="*/ 0 h 493591"/>
              <a:gd name="connsiteX0-305" fmla="*/ 282090 w 560550"/>
              <a:gd name="connsiteY0-306" fmla="*/ 0 h 493591"/>
              <a:gd name="connsiteX1-307" fmla="*/ 307359 w 560550"/>
              <a:gd name="connsiteY1-308" fmla="*/ 19328 h 493591"/>
              <a:gd name="connsiteX2-309" fmla="*/ 322151 w 560550"/>
              <a:gd name="connsiteY2-310" fmla="*/ 46641 h 493591"/>
              <a:gd name="connsiteX3-311" fmla="*/ 426075 w 560550"/>
              <a:gd name="connsiteY3-312" fmla="*/ 252279 h 493591"/>
              <a:gd name="connsiteX4-313" fmla="*/ 549713 w 560550"/>
              <a:gd name="connsiteY4-314" fmla="*/ 442022 h 493591"/>
              <a:gd name="connsiteX5-315" fmla="*/ 553726 w 560550"/>
              <a:gd name="connsiteY5-316" fmla="*/ 448555 h 493591"/>
              <a:gd name="connsiteX6-317" fmla="*/ 557360 w 560550"/>
              <a:gd name="connsiteY6-318" fmla="*/ 480662 h 493591"/>
              <a:gd name="connsiteX7-319" fmla="*/ 557111 w 560550"/>
              <a:gd name="connsiteY7-320" fmla="*/ 481348 h 493591"/>
              <a:gd name="connsiteX8-321" fmla="*/ 527738 w 560550"/>
              <a:gd name="connsiteY8-322" fmla="*/ 493568 h 493591"/>
              <a:gd name="connsiteX9-323" fmla="*/ 496688 w 560550"/>
              <a:gd name="connsiteY9-324" fmla="*/ 492722 h 493591"/>
              <a:gd name="connsiteX10-325" fmla="*/ 275338 w 560550"/>
              <a:gd name="connsiteY10-326" fmla="*/ 480778 h 493591"/>
              <a:gd name="connsiteX11-327" fmla="*/ 266629 w 560550"/>
              <a:gd name="connsiteY11-328" fmla="*/ 479903 h 493591"/>
              <a:gd name="connsiteX12-329" fmla="*/ 40497 w 560550"/>
              <a:gd name="connsiteY12-330" fmla="*/ 492105 h 493591"/>
              <a:gd name="connsiteX13-331" fmla="*/ 32832 w 560550"/>
              <a:gd name="connsiteY13-332" fmla="*/ 492314 h 493591"/>
              <a:gd name="connsiteX14-333" fmla="*/ 3210 w 560550"/>
              <a:gd name="connsiteY14-334" fmla="*/ 479408 h 493591"/>
              <a:gd name="connsiteX15-335" fmla="*/ 2740 w 560550"/>
              <a:gd name="connsiteY15-336" fmla="*/ 478849 h 493591"/>
              <a:gd name="connsiteX16-337" fmla="*/ 6844 w 560550"/>
              <a:gd name="connsiteY16-338" fmla="*/ 447301 h 493591"/>
              <a:gd name="connsiteX17-339" fmla="*/ 23102 w 560550"/>
              <a:gd name="connsiteY17-340" fmla="*/ 420834 h 493591"/>
              <a:gd name="connsiteX18-341" fmla="*/ 149231 w 560550"/>
              <a:gd name="connsiteY18-342" fmla="*/ 228009 h 493591"/>
              <a:gd name="connsiteX19-343" fmla="*/ 251731 w 560550"/>
              <a:gd name="connsiteY19-344" fmla="*/ 26070 h 493591"/>
              <a:gd name="connsiteX20-345" fmla="*/ 255383 w 560550"/>
              <a:gd name="connsiteY20-346" fmla="*/ 19328 h 493591"/>
              <a:gd name="connsiteX21-347" fmla="*/ 281371 w 560550"/>
              <a:gd name="connsiteY21-348" fmla="*/ 127 h 493591"/>
              <a:gd name="connsiteX22-349" fmla="*/ 282090 w 560550"/>
              <a:gd name="connsiteY22-350" fmla="*/ 0 h 493591"/>
              <a:gd name="connsiteX0-351" fmla="*/ 282090 w 560550"/>
              <a:gd name="connsiteY0-352" fmla="*/ 0 h 493591"/>
              <a:gd name="connsiteX1-353" fmla="*/ 307359 w 560550"/>
              <a:gd name="connsiteY1-354" fmla="*/ 19328 h 493591"/>
              <a:gd name="connsiteX2-355" fmla="*/ 322151 w 560550"/>
              <a:gd name="connsiteY2-356" fmla="*/ 46641 h 493591"/>
              <a:gd name="connsiteX3-357" fmla="*/ 426075 w 560550"/>
              <a:gd name="connsiteY3-358" fmla="*/ 252279 h 493591"/>
              <a:gd name="connsiteX4-359" fmla="*/ 549713 w 560550"/>
              <a:gd name="connsiteY4-360" fmla="*/ 442022 h 493591"/>
              <a:gd name="connsiteX5-361" fmla="*/ 553726 w 560550"/>
              <a:gd name="connsiteY5-362" fmla="*/ 448555 h 493591"/>
              <a:gd name="connsiteX6-363" fmla="*/ 557360 w 560550"/>
              <a:gd name="connsiteY6-364" fmla="*/ 480662 h 493591"/>
              <a:gd name="connsiteX7-365" fmla="*/ 557111 w 560550"/>
              <a:gd name="connsiteY7-366" fmla="*/ 481348 h 493591"/>
              <a:gd name="connsiteX8-367" fmla="*/ 527738 w 560550"/>
              <a:gd name="connsiteY8-368" fmla="*/ 493568 h 493591"/>
              <a:gd name="connsiteX9-369" fmla="*/ 496688 w 560550"/>
              <a:gd name="connsiteY9-370" fmla="*/ 492722 h 493591"/>
              <a:gd name="connsiteX10-371" fmla="*/ 266629 w 560550"/>
              <a:gd name="connsiteY10-372" fmla="*/ 479903 h 493591"/>
              <a:gd name="connsiteX11-373" fmla="*/ 40497 w 560550"/>
              <a:gd name="connsiteY11-374" fmla="*/ 492105 h 493591"/>
              <a:gd name="connsiteX12-375" fmla="*/ 32832 w 560550"/>
              <a:gd name="connsiteY12-376" fmla="*/ 492314 h 493591"/>
              <a:gd name="connsiteX13-377" fmla="*/ 3210 w 560550"/>
              <a:gd name="connsiteY13-378" fmla="*/ 479408 h 493591"/>
              <a:gd name="connsiteX14-379" fmla="*/ 2740 w 560550"/>
              <a:gd name="connsiteY14-380" fmla="*/ 478849 h 493591"/>
              <a:gd name="connsiteX15-381" fmla="*/ 6844 w 560550"/>
              <a:gd name="connsiteY15-382" fmla="*/ 447301 h 493591"/>
              <a:gd name="connsiteX16-383" fmla="*/ 23102 w 560550"/>
              <a:gd name="connsiteY16-384" fmla="*/ 420834 h 493591"/>
              <a:gd name="connsiteX17-385" fmla="*/ 149231 w 560550"/>
              <a:gd name="connsiteY17-386" fmla="*/ 228009 h 493591"/>
              <a:gd name="connsiteX18-387" fmla="*/ 251731 w 560550"/>
              <a:gd name="connsiteY18-388" fmla="*/ 26070 h 493591"/>
              <a:gd name="connsiteX19-389" fmla="*/ 255383 w 560550"/>
              <a:gd name="connsiteY19-390" fmla="*/ 19328 h 493591"/>
              <a:gd name="connsiteX20-391" fmla="*/ 281371 w 560550"/>
              <a:gd name="connsiteY20-392" fmla="*/ 127 h 493591"/>
              <a:gd name="connsiteX21-393" fmla="*/ 282090 w 560550"/>
              <a:gd name="connsiteY21-394" fmla="*/ 0 h 493591"/>
              <a:gd name="connsiteX0-395" fmla="*/ 282090 w 560550"/>
              <a:gd name="connsiteY0-396" fmla="*/ 0 h 493591"/>
              <a:gd name="connsiteX1-397" fmla="*/ 307359 w 560550"/>
              <a:gd name="connsiteY1-398" fmla="*/ 19328 h 493591"/>
              <a:gd name="connsiteX2-399" fmla="*/ 322151 w 560550"/>
              <a:gd name="connsiteY2-400" fmla="*/ 46641 h 493591"/>
              <a:gd name="connsiteX3-401" fmla="*/ 426075 w 560550"/>
              <a:gd name="connsiteY3-402" fmla="*/ 252279 h 493591"/>
              <a:gd name="connsiteX4-403" fmla="*/ 549713 w 560550"/>
              <a:gd name="connsiteY4-404" fmla="*/ 442022 h 493591"/>
              <a:gd name="connsiteX5-405" fmla="*/ 553726 w 560550"/>
              <a:gd name="connsiteY5-406" fmla="*/ 448555 h 493591"/>
              <a:gd name="connsiteX6-407" fmla="*/ 557360 w 560550"/>
              <a:gd name="connsiteY6-408" fmla="*/ 480662 h 493591"/>
              <a:gd name="connsiteX7-409" fmla="*/ 557111 w 560550"/>
              <a:gd name="connsiteY7-410" fmla="*/ 481348 h 493591"/>
              <a:gd name="connsiteX8-411" fmla="*/ 527738 w 560550"/>
              <a:gd name="connsiteY8-412" fmla="*/ 493568 h 493591"/>
              <a:gd name="connsiteX9-413" fmla="*/ 496688 w 560550"/>
              <a:gd name="connsiteY9-414" fmla="*/ 492722 h 493591"/>
              <a:gd name="connsiteX10-415" fmla="*/ 266629 w 560550"/>
              <a:gd name="connsiteY10-416" fmla="*/ 479903 h 493591"/>
              <a:gd name="connsiteX11-417" fmla="*/ 40497 w 560550"/>
              <a:gd name="connsiteY11-418" fmla="*/ 492105 h 493591"/>
              <a:gd name="connsiteX12-419" fmla="*/ 32832 w 560550"/>
              <a:gd name="connsiteY12-420" fmla="*/ 492314 h 493591"/>
              <a:gd name="connsiteX13-421" fmla="*/ 3210 w 560550"/>
              <a:gd name="connsiteY13-422" fmla="*/ 479408 h 493591"/>
              <a:gd name="connsiteX14-423" fmla="*/ 2740 w 560550"/>
              <a:gd name="connsiteY14-424" fmla="*/ 478849 h 493591"/>
              <a:gd name="connsiteX15-425" fmla="*/ 6844 w 560550"/>
              <a:gd name="connsiteY15-426" fmla="*/ 447301 h 493591"/>
              <a:gd name="connsiteX16-427" fmla="*/ 23102 w 560550"/>
              <a:gd name="connsiteY16-428" fmla="*/ 420834 h 493591"/>
              <a:gd name="connsiteX17-429" fmla="*/ 149231 w 560550"/>
              <a:gd name="connsiteY17-430" fmla="*/ 228009 h 493591"/>
              <a:gd name="connsiteX18-431" fmla="*/ 251731 w 560550"/>
              <a:gd name="connsiteY18-432" fmla="*/ 26070 h 493591"/>
              <a:gd name="connsiteX19-433" fmla="*/ 255383 w 560550"/>
              <a:gd name="connsiteY19-434" fmla="*/ 19328 h 493591"/>
              <a:gd name="connsiteX20-435" fmla="*/ 281371 w 560550"/>
              <a:gd name="connsiteY20-436" fmla="*/ 127 h 493591"/>
              <a:gd name="connsiteX21-437" fmla="*/ 282090 w 560550"/>
              <a:gd name="connsiteY21-438" fmla="*/ 0 h 493591"/>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 ang="0">
                <a:pos x="connsiteX9-19" y="connsiteY9-20"/>
              </a:cxn>
              <a:cxn ang="0">
                <a:pos x="connsiteX10-21" y="connsiteY10-22"/>
              </a:cxn>
              <a:cxn ang="0">
                <a:pos x="connsiteX11-23" y="connsiteY11-24"/>
              </a:cxn>
              <a:cxn ang="0">
                <a:pos x="connsiteX12-25" y="connsiteY12-26"/>
              </a:cxn>
              <a:cxn ang="0">
                <a:pos x="connsiteX13-27" y="connsiteY13-28"/>
              </a:cxn>
              <a:cxn ang="0">
                <a:pos x="connsiteX14-29" y="connsiteY14-30"/>
              </a:cxn>
              <a:cxn ang="0">
                <a:pos x="connsiteX15-31" y="connsiteY15-32"/>
              </a:cxn>
              <a:cxn ang="0">
                <a:pos x="connsiteX16-33" y="connsiteY16-34"/>
              </a:cxn>
              <a:cxn ang="0">
                <a:pos x="connsiteX17-35" y="connsiteY17-36"/>
              </a:cxn>
              <a:cxn ang="0">
                <a:pos x="connsiteX18-37" y="connsiteY18-38"/>
              </a:cxn>
              <a:cxn ang="0">
                <a:pos x="connsiteX19-39" y="connsiteY19-40"/>
              </a:cxn>
              <a:cxn ang="0">
                <a:pos x="connsiteX20-41" y="connsiteY20-42"/>
              </a:cxn>
              <a:cxn ang="0">
                <a:pos x="connsiteX21-43" y="connsiteY21-44"/>
              </a:cxn>
            </a:cxnLst>
            <a:rect l="l" t="t" r="r" b="b"/>
            <a:pathLst>
              <a:path w="560550" h="493591">
                <a:moveTo>
                  <a:pt x="282090" y="0"/>
                </a:moveTo>
                <a:cubicBezTo>
                  <a:pt x="291235" y="0"/>
                  <a:pt x="300381" y="6443"/>
                  <a:pt x="307359" y="19328"/>
                </a:cubicBezTo>
                <a:lnTo>
                  <a:pt x="322151" y="46641"/>
                </a:lnTo>
                <a:cubicBezTo>
                  <a:pt x="341937" y="85466"/>
                  <a:pt x="388148" y="186382"/>
                  <a:pt x="426075" y="252279"/>
                </a:cubicBezTo>
                <a:cubicBezTo>
                  <a:pt x="464002" y="318176"/>
                  <a:pt x="528438" y="409309"/>
                  <a:pt x="549713" y="442022"/>
                </a:cubicBezTo>
                <a:lnTo>
                  <a:pt x="553726" y="448555"/>
                </a:lnTo>
                <a:cubicBezTo>
                  <a:pt x="561598" y="461368"/>
                  <a:pt x="562451" y="472766"/>
                  <a:pt x="557360" y="480662"/>
                </a:cubicBezTo>
                <a:cubicBezTo>
                  <a:pt x="557347" y="480929"/>
                  <a:pt x="557231" y="481140"/>
                  <a:pt x="557111" y="481348"/>
                </a:cubicBezTo>
                <a:cubicBezTo>
                  <a:pt x="552538" y="489268"/>
                  <a:pt x="542386" y="493968"/>
                  <a:pt x="527738" y="493568"/>
                </a:cubicBezTo>
                <a:lnTo>
                  <a:pt x="496688" y="492722"/>
                </a:lnTo>
                <a:cubicBezTo>
                  <a:pt x="453170" y="490445"/>
                  <a:pt x="342661" y="480006"/>
                  <a:pt x="266629" y="479903"/>
                </a:cubicBezTo>
                <a:cubicBezTo>
                  <a:pt x="190597" y="479800"/>
                  <a:pt x="79463" y="490037"/>
                  <a:pt x="40497" y="492105"/>
                </a:cubicBezTo>
                <a:lnTo>
                  <a:pt x="32832" y="492314"/>
                </a:lnTo>
                <a:cubicBezTo>
                  <a:pt x="17800" y="492724"/>
                  <a:pt x="7502" y="487764"/>
                  <a:pt x="3210" y="479408"/>
                </a:cubicBezTo>
                <a:cubicBezTo>
                  <a:pt x="2985" y="479262"/>
                  <a:pt x="2860" y="479056"/>
                  <a:pt x="2740" y="478849"/>
                </a:cubicBezTo>
                <a:cubicBezTo>
                  <a:pt x="-1833" y="470928"/>
                  <a:pt x="-826" y="459787"/>
                  <a:pt x="6844" y="447301"/>
                </a:cubicBezTo>
                <a:lnTo>
                  <a:pt x="23102" y="420834"/>
                </a:lnTo>
                <a:cubicBezTo>
                  <a:pt x="46833" y="384285"/>
                  <a:pt x="111126" y="293803"/>
                  <a:pt x="149231" y="228009"/>
                </a:cubicBezTo>
                <a:cubicBezTo>
                  <a:pt x="187336" y="162215"/>
                  <a:pt x="234039" y="60850"/>
                  <a:pt x="251731" y="26070"/>
                </a:cubicBezTo>
                <a:lnTo>
                  <a:pt x="255383" y="19328"/>
                </a:lnTo>
                <a:cubicBezTo>
                  <a:pt x="262543" y="6104"/>
                  <a:pt x="271988" y="-334"/>
                  <a:pt x="281371" y="127"/>
                </a:cubicBezTo>
                <a:cubicBezTo>
                  <a:pt x="281609" y="5"/>
                  <a:pt x="281850" y="0"/>
                  <a:pt x="282090" y="0"/>
                </a:cubicBez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buFontTx/>
              <a:buNone/>
              <a:defRPr/>
            </a:pPr>
            <a:endParaRPr lang="zh-CN" altLang="en-US" noProof="1">
              <a:solidFill>
                <a:srgbClr val="FFFFFF"/>
              </a:solidFill>
              <a:latin typeface="黑体" panose="02010609060101010101" pitchFamily="49" charset="-122"/>
              <a:ea typeface="黑体" panose="02010609060101010101" pitchFamily="49" charset="-122"/>
              <a:cs typeface="Arial" panose="02080604020202020204" pitchFamily="34" charset="0"/>
            </a:endParaRPr>
          </a:p>
        </p:txBody>
      </p:sp>
      <p:sp>
        <p:nvSpPr>
          <p:cNvPr id="23" name="椭圆 22"/>
          <p:cNvSpPr/>
          <p:nvPr>
            <p:custDataLst>
              <p:tags r:id="rId8"/>
            </p:custDataLst>
          </p:nvPr>
        </p:nvSpPr>
        <p:spPr>
          <a:xfrm>
            <a:off x="9520238" y="3194050"/>
            <a:ext cx="415925" cy="415925"/>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buFontTx/>
              <a:buNone/>
              <a:defRPr/>
            </a:pPr>
            <a:endParaRPr lang="zh-CN" altLang="en-US" noProof="1">
              <a:solidFill>
                <a:schemeClr val="tx1"/>
              </a:solidFill>
              <a:latin typeface="黑体" panose="02010609060101010101" pitchFamily="49" charset="-122"/>
              <a:ea typeface="黑体" panose="02010609060101010101" pitchFamily="49" charset="-122"/>
              <a:sym typeface="+mn-lt"/>
            </a:endParaRPr>
          </a:p>
        </p:txBody>
      </p:sp>
      <p:sp>
        <p:nvSpPr>
          <p:cNvPr id="24" name="椭圆 23"/>
          <p:cNvSpPr/>
          <p:nvPr>
            <p:custDataLst>
              <p:tags r:id="rId9"/>
            </p:custDataLst>
          </p:nvPr>
        </p:nvSpPr>
        <p:spPr>
          <a:xfrm>
            <a:off x="2160588" y="3157538"/>
            <a:ext cx="415925" cy="415925"/>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buFontTx/>
              <a:buNone/>
              <a:defRPr/>
            </a:pPr>
            <a:endParaRPr lang="zh-CN" altLang="en-US" noProof="1">
              <a:solidFill>
                <a:schemeClr val="tx1"/>
              </a:solidFill>
              <a:latin typeface="黑体" panose="02010609060101010101" pitchFamily="49" charset="-122"/>
              <a:ea typeface="黑体" panose="02010609060101010101" pitchFamily="49" charset="-122"/>
              <a:sym typeface="+mn-lt"/>
            </a:endParaRPr>
          </a:p>
        </p:txBody>
      </p:sp>
      <p:sp>
        <p:nvSpPr>
          <p:cNvPr id="46" name="文本占位符 45"/>
          <p:cNvSpPr>
            <a:spLocks noGrp="true"/>
          </p:cNvSpPr>
          <p:nvPr>
            <p:ph type="body" sz="quarter" idx="14"/>
          </p:nvPr>
        </p:nvSpPr>
        <p:spPr>
          <a:xfrm>
            <a:off x="1785938" y="1727200"/>
            <a:ext cx="8610600" cy="592138"/>
          </a:xfrm>
        </p:spPr>
        <p:txBody>
          <a:bodyPr>
            <a:normAutofit/>
          </a:bodyPr>
          <a:lstStyle>
            <a:lvl1pPr marL="0" indent="0" algn="ctr">
              <a:buNone/>
              <a:defRPr sz="2400">
                <a:solidFill>
                  <a:schemeClr val="tx1">
                    <a:lumMod val="65000"/>
                    <a:lumOff val="35000"/>
                  </a:schemeClr>
                </a:solidFill>
              </a:defRPr>
            </a:lvl1pPr>
          </a:lstStyle>
          <a:p>
            <a:pPr lvl="0"/>
            <a:endParaRPr lang="zh-CN" altLang="en-US" noProof="1" smtClean="0"/>
          </a:p>
        </p:txBody>
      </p:sp>
      <p:sp>
        <p:nvSpPr>
          <p:cNvPr id="48" name="图片占位符 47"/>
          <p:cNvSpPr>
            <a:spLocks noGrp="true"/>
          </p:cNvSpPr>
          <p:nvPr>
            <p:ph type="pic" sz="quarter" idx="15"/>
          </p:nvPr>
        </p:nvSpPr>
        <p:spPr>
          <a:xfrm>
            <a:off x="1373135" y="2541905"/>
            <a:ext cx="1985380" cy="2024380"/>
          </a:xfrm>
        </p:spPr>
        <p:txBody>
          <a:bodyPr/>
          <a:lstStyle/>
          <a:p>
            <a:pPr lvl="0"/>
            <a:endParaRPr lang="zh-CN" altLang="en-US" noProof="1"/>
          </a:p>
        </p:txBody>
      </p:sp>
      <p:sp>
        <p:nvSpPr>
          <p:cNvPr id="49" name="图片占位符 47"/>
          <p:cNvSpPr>
            <a:spLocks noGrp="true"/>
          </p:cNvSpPr>
          <p:nvPr>
            <p:ph type="pic" sz="quarter" idx="16"/>
          </p:nvPr>
        </p:nvSpPr>
        <p:spPr>
          <a:xfrm>
            <a:off x="3796797" y="2541905"/>
            <a:ext cx="1985380" cy="2024380"/>
          </a:xfrm>
        </p:spPr>
        <p:txBody>
          <a:bodyPr/>
          <a:lstStyle/>
          <a:p>
            <a:pPr lvl="0"/>
            <a:endParaRPr lang="zh-CN" altLang="en-US" noProof="1"/>
          </a:p>
        </p:txBody>
      </p:sp>
      <p:sp>
        <p:nvSpPr>
          <p:cNvPr id="50" name="图片占位符 47"/>
          <p:cNvSpPr>
            <a:spLocks noGrp="true"/>
          </p:cNvSpPr>
          <p:nvPr>
            <p:ph type="pic" sz="quarter" idx="17"/>
          </p:nvPr>
        </p:nvSpPr>
        <p:spPr>
          <a:xfrm>
            <a:off x="6215697" y="2541905"/>
            <a:ext cx="1985380" cy="2024380"/>
          </a:xfrm>
        </p:spPr>
        <p:txBody>
          <a:bodyPr/>
          <a:lstStyle/>
          <a:p>
            <a:pPr lvl="0"/>
            <a:endParaRPr lang="zh-CN" altLang="en-US" noProof="1"/>
          </a:p>
        </p:txBody>
      </p:sp>
      <p:sp>
        <p:nvSpPr>
          <p:cNvPr id="51" name="图片占位符 47"/>
          <p:cNvSpPr>
            <a:spLocks noGrp="true"/>
          </p:cNvSpPr>
          <p:nvPr>
            <p:ph type="pic" sz="quarter" idx="18"/>
          </p:nvPr>
        </p:nvSpPr>
        <p:spPr>
          <a:xfrm>
            <a:off x="8634597" y="2541905"/>
            <a:ext cx="1985380" cy="2024380"/>
          </a:xfrm>
        </p:spPr>
        <p:txBody>
          <a:bodyPr/>
          <a:lstStyle/>
          <a:p>
            <a:pPr lvl="0"/>
            <a:endParaRPr lang="zh-CN" altLang="en-US" noProof="1"/>
          </a:p>
        </p:txBody>
      </p:sp>
      <p:sp>
        <p:nvSpPr>
          <p:cNvPr id="53" name="文本占位符 52"/>
          <p:cNvSpPr>
            <a:spLocks noGrp="true"/>
          </p:cNvSpPr>
          <p:nvPr>
            <p:ph type="body" sz="quarter" idx="19"/>
          </p:nvPr>
        </p:nvSpPr>
        <p:spPr>
          <a:xfrm>
            <a:off x="1295082" y="4583112"/>
            <a:ext cx="2138363" cy="461963"/>
          </a:xfrm>
        </p:spPr>
        <p:txBody>
          <a:bodyPr>
            <a:normAutofit/>
          </a:bodyPr>
          <a:lstStyle>
            <a:lvl1pPr marL="0" indent="0">
              <a:buNone/>
              <a:defRPr sz="2000" baseline="0">
                <a:solidFill>
                  <a:schemeClr val="bg2">
                    <a:lumMod val="10000"/>
                  </a:schemeClr>
                </a:solidFill>
              </a:defRPr>
            </a:lvl1pPr>
          </a:lstStyle>
          <a:p>
            <a:pPr lvl="0"/>
            <a:endParaRPr lang="zh-CN" altLang="en-US" noProof="1"/>
          </a:p>
        </p:txBody>
      </p:sp>
      <p:sp>
        <p:nvSpPr>
          <p:cNvPr id="54" name="文本占位符 52"/>
          <p:cNvSpPr>
            <a:spLocks noGrp="true"/>
          </p:cNvSpPr>
          <p:nvPr>
            <p:ph type="body" sz="quarter" idx="20"/>
          </p:nvPr>
        </p:nvSpPr>
        <p:spPr>
          <a:xfrm>
            <a:off x="3720305" y="4583112"/>
            <a:ext cx="2138363" cy="461963"/>
          </a:xfrm>
        </p:spPr>
        <p:txBody>
          <a:bodyPr>
            <a:normAutofit/>
          </a:bodyPr>
          <a:lstStyle>
            <a:lvl1pPr marL="0" indent="0">
              <a:buNone/>
              <a:defRPr sz="2000" baseline="0">
                <a:solidFill>
                  <a:schemeClr val="bg2">
                    <a:lumMod val="10000"/>
                  </a:schemeClr>
                </a:solidFill>
              </a:defRPr>
            </a:lvl1pPr>
          </a:lstStyle>
          <a:p>
            <a:pPr lvl="0"/>
            <a:endParaRPr lang="zh-CN" altLang="en-US" noProof="1"/>
          </a:p>
        </p:txBody>
      </p:sp>
      <p:sp>
        <p:nvSpPr>
          <p:cNvPr id="55" name="文本占位符 52"/>
          <p:cNvSpPr>
            <a:spLocks noGrp="true"/>
          </p:cNvSpPr>
          <p:nvPr>
            <p:ph type="body" sz="quarter" idx="21"/>
          </p:nvPr>
        </p:nvSpPr>
        <p:spPr>
          <a:xfrm>
            <a:off x="6139205" y="4583112"/>
            <a:ext cx="2138363" cy="461963"/>
          </a:xfrm>
        </p:spPr>
        <p:txBody>
          <a:bodyPr>
            <a:normAutofit/>
          </a:bodyPr>
          <a:lstStyle>
            <a:lvl1pPr marL="0" indent="0">
              <a:buNone/>
              <a:defRPr sz="2000" baseline="0">
                <a:solidFill>
                  <a:schemeClr val="bg2">
                    <a:lumMod val="10000"/>
                  </a:schemeClr>
                </a:solidFill>
              </a:defRPr>
            </a:lvl1pPr>
          </a:lstStyle>
          <a:p>
            <a:pPr lvl="0"/>
            <a:endParaRPr lang="zh-CN" altLang="en-US" noProof="1"/>
          </a:p>
        </p:txBody>
      </p:sp>
      <p:sp>
        <p:nvSpPr>
          <p:cNvPr id="56" name="文本占位符 52"/>
          <p:cNvSpPr>
            <a:spLocks noGrp="true"/>
          </p:cNvSpPr>
          <p:nvPr>
            <p:ph type="body" sz="quarter" idx="22"/>
          </p:nvPr>
        </p:nvSpPr>
        <p:spPr>
          <a:xfrm>
            <a:off x="8558105" y="4583112"/>
            <a:ext cx="2138363" cy="461963"/>
          </a:xfrm>
        </p:spPr>
        <p:txBody>
          <a:bodyPr>
            <a:normAutofit/>
          </a:bodyPr>
          <a:lstStyle>
            <a:lvl1pPr marL="0" indent="0">
              <a:buNone/>
              <a:defRPr sz="2000" baseline="0">
                <a:solidFill>
                  <a:schemeClr val="bg2">
                    <a:lumMod val="10000"/>
                  </a:schemeClr>
                </a:solidFill>
              </a:defRPr>
            </a:lvl1pPr>
          </a:lstStyle>
          <a:p>
            <a:pPr lvl="0"/>
            <a:endParaRPr lang="zh-CN" altLang="en-US" noProof="1"/>
          </a:p>
        </p:txBody>
      </p:sp>
      <p:sp>
        <p:nvSpPr>
          <p:cNvPr id="58" name="文本占位符 57"/>
          <p:cNvSpPr>
            <a:spLocks noGrp="true"/>
          </p:cNvSpPr>
          <p:nvPr>
            <p:ph type="body" sz="quarter" idx="23"/>
          </p:nvPr>
        </p:nvSpPr>
        <p:spPr>
          <a:xfrm>
            <a:off x="1295081" y="5062538"/>
            <a:ext cx="2138363" cy="1138237"/>
          </a:xfrm>
        </p:spPr>
        <p:txBody>
          <a:bodyPr/>
          <a:lstStyle>
            <a:lvl1pPr marL="0" indent="0">
              <a:buNone/>
              <a:defRPr sz="1400" baseline="0">
                <a:solidFill>
                  <a:schemeClr val="tx1">
                    <a:lumMod val="50000"/>
                    <a:lumOff val="50000"/>
                  </a:schemeClr>
                </a:solidFill>
              </a:defRPr>
            </a:lvl1pPr>
          </a:lstStyle>
          <a:p>
            <a:pPr lvl="0"/>
            <a:endParaRPr lang="zh-CN" altLang="en-US" noProof="1"/>
          </a:p>
        </p:txBody>
      </p:sp>
      <p:sp>
        <p:nvSpPr>
          <p:cNvPr id="59" name="文本占位符 57"/>
          <p:cNvSpPr>
            <a:spLocks noGrp="true"/>
          </p:cNvSpPr>
          <p:nvPr>
            <p:ph type="body" sz="quarter" idx="24"/>
          </p:nvPr>
        </p:nvSpPr>
        <p:spPr>
          <a:xfrm>
            <a:off x="3720305" y="5062538"/>
            <a:ext cx="2138363" cy="1138237"/>
          </a:xfrm>
        </p:spPr>
        <p:txBody>
          <a:bodyPr/>
          <a:lstStyle>
            <a:lvl1pPr marL="0" indent="0">
              <a:buNone/>
              <a:defRPr sz="1400" baseline="0">
                <a:solidFill>
                  <a:schemeClr val="tx1">
                    <a:lumMod val="50000"/>
                    <a:lumOff val="50000"/>
                  </a:schemeClr>
                </a:solidFill>
              </a:defRPr>
            </a:lvl1pPr>
          </a:lstStyle>
          <a:p>
            <a:pPr lvl="0"/>
            <a:endParaRPr lang="zh-CN" altLang="en-US" noProof="1"/>
          </a:p>
        </p:txBody>
      </p:sp>
      <p:sp>
        <p:nvSpPr>
          <p:cNvPr id="60" name="文本占位符 57"/>
          <p:cNvSpPr>
            <a:spLocks noGrp="true"/>
          </p:cNvSpPr>
          <p:nvPr>
            <p:ph type="body" sz="quarter" idx="25"/>
          </p:nvPr>
        </p:nvSpPr>
        <p:spPr>
          <a:xfrm>
            <a:off x="6139205" y="5062538"/>
            <a:ext cx="2138363" cy="1138237"/>
          </a:xfrm>
        </p:spPr>
        <p:txBody>
          <a:bodyPr/>
          <a:lstStyle>
            <a:lvl1pPr marL="0" indent="0">
              <a:buNone/>
              <a:defRPr sz="1400" baseline="0">
                <a:solidFill>
                  <a:schemeClr val="tx1">
                    <a:lumMod val="50000"/>
                    <a:lumOff val="50000"/>
                  </a:schemeClr>
                </a:solidFill>
              </a:defRPr>
            </a:lvl1pPr>
          </a:lstStyle>
          <a:p>
            <a:pPr lvl="0"/>
            <a:endParaRPr lang="zh-CN" altLang="en-US" noProof="1"/>
          </a:p>
        </p:txBody>
      </p:sp>
      <p:sp>
        <p:nvSpPr>
          <p:cNvPr id="61" name="文本占位符 57"/>
          <p:cNvSpPr>
            <a:spLocks noGrp="true"/>
          </p:cNvSpPr>
          <p:nvPr>
            <p:ph type="body" sz="quarter" idx="26"/>
          </p:nvPr>
        </p:nvSpPr>
        <p:spPr>
          <a:xfrm>
            <a:off x="8558105" y="5045075"/>
            <a:ext cx="2138363" cy="1138237"/>
          </a:xfrm>
        </p:spPr>
        <p:txBody>
          <a:bodyPr/>
          <a:lstStyle>
            <a:lvl1pPr marL="0" indent="0">
              <a:buNone/>
              <a:defRPr sz="1400" baseline="0">
                <a:solidFill>
                  <a:schemeClr val="tx1">
                    <a:lumMod val="50000"/>
                    <a:lumOff val="50000"/>
                  </a:schemeClr>
                </a:solidFill>
              </a:defRPr>
            </a:lvl1pPr>
          </a:lstStyle>
          <a:p>
            <a:pPr lvl="0"/>
            <a:endParaRPr lang="zh-CN" altLang="en-US" noProof="1"/>
          </a:p>
        </p:txBody>
      </p:sp>
      <p:sp>
        <p:nvSpPr>
          <p:cNvPr id="3" name="标题 2"/>
          <p:cNvSpPr>
            <a:spLocks noGrp="true"/>
          </p:cNvSpPr>
          <p:nvPr>
            <p:ph type="title"/>
          </p:nvPr>
        </p:nvSpPr>
        <p:spPr>
          <a:xfrm>
            <a:off x="1268730" y="276226"/>
            <a:ext cx="9774555" cy="518160"/>
          </a:xfrm>
        </p:spPr>
        <p:txBody>
          <a:bodyPr>
            <a:noAutofit/>
          </a:bodyPr>
          <a:lstStyle>
            <a:lvl1pPr>
              <a:defRPr sz="3200" b="1">
                <a:solidFill>
                  <a:schemeClr val="tx1">
                    <a:lumMod val="65000"/>
                    <a:lumOff val="35000"/>
                  </a:schemeClr>
                </a:solidFill>
                <a:latin typeface="黑体" panose="02010609060101010101" pitchFamily="49" charset="-122"/>
                <a:ea typeface="黑体" panose="02010609060101010101" pitchFamily="49" charset="-122"/>
              </a:defRPr>
            </a:lvl1pPr>
          </a:lstStyle>
          <a:p>
            <a:r>
              <a:rPr lang="zh-CN" altLang="en-US" noProof="1"/>
              <a:t>单击此处编辑母版标题样式</a:t>
            </a:r>
            <a:endParaRPr lang="zh-CN" altLang="en-US" noProof="1"/>
          </a:p>
        </p:txBody>
      </p:sp>
      <p:sp>
        <p:nvSpPr>
          <p:cNvPr id="13" name="文本占位符 12"/>
          <p:cNvSpPr>
            <a:spLocks noGrp="true"/>
          </p:cNvSpPr>
          <p:nvPr>
            <p:ph type="body" sz="quarter" idx="13"/>
          </p:nvPr>
        </p:nvSpPr>
        <p:spPr>
          <a:xfrm>
            <a:off x="1295400" y="802640"/>
            <a:ext cx="5621338" cy="354013"/>
          </a:xfrm>
        </p:spPr>
        <p:txBody>
          <a:bodyPr>
            <a:noAutofit/>
          </a:bodyPr>
          <a:lstStyle>
            <a:lvl1pPr marL="0" indent="0">
              <a:buNone/>
              <a:defRPr sz="2000">
                <a:solidFill>
                  <a:schemeClr val="tx1">
                    <a:lumMod val="50000"/>
                    <a:lumOff val="50000"/>
                  </a:schemeClr>
                </a:solidFill>
                <a:latin typeface="黑体" panose="02010609060101010101" pitchFamily="49" charset="-122"/>
                <a:ea typeface="黑体" panose="02010609060101010101" pitchFamily="49" charset="-122"/>
              </a:defRPr>
            </a:lvl1pPr>
          </a:lstStyle>
          <a:p>
            <a:pPr lvl="0"/>
            <a:endParaRPr lang="zh-CN" altLang="en-US" noProof="1"/>
          </a:p>
        </p:txBody>
      </p:sp>
      <p:sp>
        <p:nvSpPr>
          <p:cNvPr id="25" name="日期占位符 3"/>
          <p:cNvSpPr>
            <a:spLocks noGrp="true"/>
          </p:cNvSpPr>
          <p:nvPr>
            <p:ph type="dt" sz="half" idx="27"/>
          </p:nvPr>
        </p:nvSpPr>
        <p:spPr/>
        <p:txBody>
          <a:bodyPr/>
          <a:lstStyle>
            <a:lvl1pPr>
              <a:defRPr/>
            </a:lvl1pPr>
          </a:lstStyle>
          <a:p>
            <a:pPr>
              <a:defRPr/>
            </a:pPr>
            <a:endParaRPr lang="zh-CN" altLang="en-US"/>
          </a:p>
        </p:txBody>
      </p:sp>
      <p:sp>
        <p:nvSpPr>
          <p:cNvPr id="26" name="页脚占位符 4"/>
          <p:cNvSpPr>
            <a:spLocks noGrp="true"/>
          </p:cNvSpPr>
          <p:nvPr>
            <p:ph type="ftr" sz="quarter" idx="28"/>
          </p:nvPr>
        </p:nvSpPr>
        <p:spPr/>
        <p:txBody>
          <a:bodyPr/>
          <a:lstStyle>
            <a:lvl1pPr>
              <a:defRPr/>
            </a:lvl1pPr>
          </a:lstStyle>
          <a:p>
            <a:pPr>
              <a:defRPr/>
            </a:pPr>
            <a:endParaRPr lang="zh-CN" altLang="en-US"/>
          </a:p>
        </p:txBody>
      </p:sp>
      <p:sp>
        <p:nvSpPr>
          <p:cNvPr id="27" name="灯片编号占位符 5"/>
          <p:cNvSpPr>
            <a:spLocks noGrp="true"/>
          </p:cNvSpPr>
          <p:nvPr>
            <p:ph type="sldNum" sz="quarter" idx="29"/>
          </p:nvPr>
        </p:nvSpPr>
        <p:spPr/>
        <p:txBody>
          <a:bodyPr/>
          <a:lstStyle>
            <a:lvl1pPr>
              <a:defRPr smtClean="0"/>
            </a:lvl1pPr>
          </a:lstStyle>
          <a:p>
            <a:pPr>
              <a:defRPr/>
            </a:pPr>
            <a:fld id="{59F15CD5-A897-44BC-96B1-EA1DFA2014A5}" type="slidenum">
              <a:rPr lang="zh-CN" altLang="en-US"/>
            </a:fld>
            <a:endParaRPr lang="zh-CN" altLang="en-US"/>
          </a:p>
        </p:txBody>
      </p:sp>
    </p:spTree>
  </p:cSld>
  <p:clrMapOvr>
    <a:masterClrMapping/>
  </p:clrMapOvr>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6" name="任意多边形: 形状 45"/>
          <p:cNvSpPr/>
          <p:nvPr>
            <p:custDataLst>
              <p:tags r:id="rId2"/>
            </p:custDataLst>
          </p:nvPr>
        </p:nvSpPr>
        <p:spPr>
          <a:xfrm>
            <a:off x="0" y="-6350"/>
            <a:ext cx="1173163" cy="1162050"/>
          </a:xfrm>
          <a:custGeom>
            <a:avLst/>
            <a:gdLst>
              <a:gd name="connsiteX0" fmla="*/ 0 w 1172915"/>
              <a:gd name="connsiteY0" fmla="*/ 0 h 1162285"/>
              <a:gd name="connsiteX1" fmla="*/ 1172915 w 1172915"/>
              <a:gd name="connsiteY1" fmla="*/ 0 h 1162285"/>
              <a:gd name="connsiteX2" fmla="*/ 1167422 w 1172915"/>
              <a:gd name="connsiteY2" fmla="*/ 108787 h 1162285"/>
              <a:gd name="connsiteX3" fmla="*/ 0 w 1172915"/>
              <a:gd name="connsiteY3" fmla="*/ 1162285 h 1162285"/>
            </a:gdLst>
            <a:ahLst/>
            <a:cxnLst>
              <a:cxn ang="0">
                <a:pos x="connsiteX0" y="connsiteY0"/>
              </a:cxn>
              <a:cxn ang="0">
                <a:pos x="connsiteX1" y="connsiteY1"/>
              </a:cxn>
              <a:cxn ang="0">
                <a:pos x="connsiteX2" y="connsiteY2"/>
              </a:cxn>
              <a:cxn ang="0">
                <a:pos x="connsiteX3" y="connsiteY3"/>
              </a:cxn>
            </a:cxnLst>
            <a:rect l="l" t="t" r="r" b="b"/>
            <a:pathLst>
              <a:path w="1172915" h="1162285">
                <a:moveTo>
                  <a:pt x="0" y="0"/>
                </a:moveTo>
                <a:lnTo>
                  <a:pt x="1172915" y="0"/>
                </a:lnTo>
                <a:lnTo>
                  <a:pt x="1167422" y="108787"/>
                </a:lnTo>
                <a:cubicBezTo>
                  <a:pt x="1107328" y="700521"/>
                  <a:pt x="607589" y="1162285"/>
                  <a:pt x="0" y="1162285"/>
                </a:cubicBezTo>
                <a:close/>
              </a:path>
            </a:pathLst>
          </a:custGeom>
          <a:solidFill>
            <a:srgbClr val="F7F7F7"/>
          </a:solidFill>
          <a:ln>
            <a:noFill/>
          </a:ln>
          <a:effectLst>
            <a:outerShdw blurRad="330200" dist="38100" dir="2700000" algn="tl" rotWithShape="0">
              <a:prstClr val="black">
                <a:alpha val="25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buFontTx/>
              <a:buNone/>
              <a:defRPr/>
            </a:pPr>
            <a:endParaRPr lang="zh-CN" altLang="en-US" noProof="1">
              <a:latin typeface="黑体" panose="02010609060101010101" pitchFamily="49" charset="-122"/>
              <a:ea typeface="黑体" panose="02010609060101010101" pitchFamily="49" charset="-122"/>
              <a:cs typeface="Arial" panose="02080604020202020204" pitchFamily="34" charset="0"/>
            </a:endParaRPr>
          </a:p>
        </p:txBody>
      </p:sp>
      <p:sp>
        <p:nvSpPr>
          <p:cNvPr id="7" name="任意多边形: 形状 46"/>
          <p:cNvSpPr/>
          <p:nvPr>
            <p:custDataLst>
              <p:tags r:id="rId3"/>
            </p:custDataLst>
          </p:nvPr>
        </p:nvSpPr>
        <p:spPr>
          <a:xfrm>
            <a:off x="0" y="-6350"/>
            <a:ext cx="1036638" cy="1036638"/>
          </a:xfrm>
          <a:custGeom>
            <a:avLst/>
            <a:gdLst>
              <a:gd name="connsiteX0" fmla="*/ 0 w 1036320"/>
              <a:gd name="connsiteY0" fmla="*/ 0 h 1036320"/>
              <a:gd name="connsiteX1" fmla="*/ 1036320 w 1036320"/>
              <a:gd name="connsiteY1" fmla="*/ 0 h 1036320"/>
              <a:gd name="connsiteX2" fmla="*/ 0 w 1036320"/>
              <a:gd name="connsiteY2" fmla="*/ 1036320 h 1036320"/>
            </a:gdLst>
            <a:ahLst/>
            <a:cxnLst>
              <a:cxn ang="0">
                <a:pos x="connsiteX0" y="connsiteY0"/>
              </a:cxn>
              <a:cxn ang="0">
                <a:pos x="connsiteX1" y="connsiteY1"/>
              </a:cxn>
              <a:cxn ang="0">
                <a:pos x="connsiteX2" y="connsiteY2"/>
              </a:cxn>
            </a:cxnLst>
            <a:rect l="l" t="t" r="r" b="b"/>
            <a:pathLst>
              <a:path w="1036320" h="1036320">
                <a:moveTo>
                  <a:pt x="0" y="0"/>
                </a:moveTo>
                <a:lnTo>
                  <a:pt x="1036320" y="0"/>
                </a:lnTo>
                <a:cubicBezTo>
                  <a:pt x="1036320" y="572344"/>
                  <a:pt x="572344" y="1036320"/>
                  <a:pt x="0" y="1036320"/>
                </a:cubicBezTo>
                <a:close/>
              </a:path>
            </a:pathLst>
          </a:custGeom>
          <a:solidFill>
            <a:srgbClr val="FFFFFF"/>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buFontTx/>
              <a:buNone/>
              <a:defRPr/>
            </a:pPr>
            <a:endParaRPr lang="zh-CN" altLang="en-US" noProof="1">
              <a:latin typeface="黑体" panose="02010609060101010101" pitchFamily="49" charset="-122"/>
              <a:ea typeface="黑体" panose="02010609060101010101" pitchFamily="49" charset="-122"/>
              <a:cs typeface="Arial" panose="02080604020202020204" pitchFamily="34" charset="0"/>
            </a:endParaRPr>
          </a:p>
        </p:txBody>
      </p:sp>
      <p:sp>
        <p:nvSpPr>
          <p:cNvPr id="8" name="KSO_Shape"/>
          <p:cNvSpPr/>
          <p:nvPr>
            <p:custDataLst>
              <p:tags r:id="rId4"/>
            </p:custDataLst>
          </p:nvPr>
        </p:nvSpPr>
        <p:spPr>
          <a:xfrm rot="6188927">
            <a:off x="784226" y="434975"/>
            <a:ext cx="88900" cy="79375"/>
          </a:xfrm>
          <a:custGeom>
            <a:avLst/>
            <a:gdLst>
              <a:gd name="connsiteX0" fmla="*/ 282090 w 560550"/>
              <a:gd name="connsiteY0" fmla="*/ 0 h 493591"/>
              <a:gd name="connsiteX1" fmla="*/ 307359 w 560550"/>
              <a:gd name="connsiteY1" fmla="*/ 19328 h 493591"/>
              <a:gd name="connsiteX2" fmla="*/ 322151 w 560550"/>
              <a:gd name="connsiteY2" fmla="*/ 46641 h 493591"/>
              <a:gd name="connsiteX3" fmla="*/ 422483 w 560550"/>
              <a:gd name="connsiteY3" fmla="*/ 244308 h 493591"/>
              <a:gd name="connsiteX4" fmla="*/ 421839 w 560550"/>
              <a:gd name="connsiteY4" fmla="*/ 243943 h 493591"/>
              <a:gd name="connsiteX5" fmla="*/ 426075 w 560550"/>
              <a:gd name="connsiteY5" fmla="*/ 252279 h 493591"/>
              <a:gd name="connsiteX6" fmla="*/ 549713 w 560550"/>
              <a:gd name="connsiteY6" fmla="*/ 442022 h 493591"/>
              <a:gd name="connsiteX7" fmla="*/ 553726 w 560550"/>
              <a:gd name="connsiteY7" fmla="*/ 448555 h 493591"/>
              <a:gd name="connsiteX8" fmla="*/ 557360 w 560550"/>
              <a:gd name="connsiteY8" fmla="*/ 480662 h 493591"/>
              <a:gd name="connsiteX9" fmla="*/ 557111 w 560550"/>
              <a:gd name="connsiteY9" fmla="*/ 481348 h 493591"/>
              <a:gd name="connsiteX10" fmla="*/ 527738 w 560550"/>
              <a:gd name="connsiteY10" fmla="*/ 493568 h 493591"/>
              <a:gd name="connsiteX11" fmla="*/ 496688 w 560550"/>
              <a:gd name="connsiteY11" fmla="*/ 492722 h 493591"/>
              <a:gd name="connsiteX12" fmla="*/ 275338 w 560550"/>
              <a:gd name="connsiteY12" fmla="*/ 480778 h 493591"/>
              <a:gd name="connsiteX13" fmla="*/ 275975 w 560550"/>
              <a:gd name="connsiteY13" fmla="*/ 480403 h 493591"/>
              <a:gd name="connsiteX14" fmla="*/ 266629 w 560550"/>
              <a:gd name="connsiteY14" fmla="*/ 479903 h 493591"/>
              <a:gd name="connsiteX15" fmla="*/ 40497 w 560550"/>
              <a:gd name="connsiteY15" fmla="*/ 492105 h 493591"/>
              <a:gd name="connsiteX16" fmla="*/ 32832 w 560550"/>
              <a:gd name="connsiteY16" fmla="*/ 492314 h 493591"/>
              <a:gd name="connsiteX17" fmla="*/ 3210 w 560550"/>
              <a:gd name="connsiteY17" fmla="*/ 479408 h 493591"/>
              <a:gd name="connsiteX18" fmla="*/ 2740 w 560550"/>
              <a:gd name="connsiteY18" fmla="*/ 478849 h 493591"/>
              <a:gd name="connsiteX19" fmla="*/ 6844 w 560550"/>
              <a:gd name="connsiteY19" fmla="*/ 447301 h 493591"/>
              <a:gd name="connsiteX20" fmla="*/ 23102 w 560550"/>
              <a:gd name="connsiteY20" fmla="*/ 420834 h 493591"/>
              <a:gd name="connsiteX21" fmla="*/ 144121 w 560550"/>
              <a:gd name="connsiteY21" fmla="*/ 235111 h 493591"/>
              <a:gd name="connsiteX22" fmla="*/ 144127 w 560550"/>
              <a:gd name="connsiteY22" fmla="*/ 235851 h 493591"/>
              <a:gd name="connsiteX23" fmla="*/ 149231 w 560550"/>
              <a:gd name="connsiteY23" fmla="*/ 228009 h 493591"/>
              <a:gd name="connsiteX24" fmla="*/ 251731 w 560550"/>
              <a:gd name="connsiteY24" fmla="*/ 26070 h 493591"/>
              <a:gd name="connsiteX25" fmla="*/ 255383 w 560550"/>
              <a:gd name="connsiteY25" fmla="*/ 19328 h 493591"/>
              <a:gd name="connsiteX26" fmla="*/ 281371 w 560550"/>
              <a:gd name="connsiteY26" fmla="*/ 127 h 493591"/>
              <a:gd name="connsiteX27" fmla="*/ 282090 w 560550"/>
              <a:gd name="connsiteY27" fmla="*/ 0 h 493591"/>
              <a:gd name="connsiteX0-1" fmla="*/ 282090 w 560550"/>
              <a:gd name="connsiteY0-2" fmla="*/ 0 h 493591"/>
              <a:gd name="connsiteX1-3" fmla="*/ 307359 w 560550"/>
              <a:gd name="connsiteY1-4" fmla="*/ 19328 h 493591"/>
              <a:gd name="connsiteX2-5" fmla="*/ 322151 w 560550"/>
              <a:gd name="connsiteY2-6" fmla="*/ 46641 h 493591"/>
              <a:gd name="connsiteX3-7" fmla="*/ 422483 w 560550"/>
              <a:gd name="connsiteY3-8" fmla="*/ 244308 h 493591"/>
              <a:gd name="connsiteX4-9" fmla="*/ 426075 w 560550"/>
              <a:gd name="connsiteY4-10" fmla="*/ 252279 h 493591"/>
              <a:gd name="connsiteX5-11" fmla="*/ 549713 w 560550"/>
              <a:gd name="connsiteY5-12" fmla="*/ 442022 h 493591"/>
              <a:gd name="connsiteX6-13" fmla="*/ 553726 w 560550"/>
              <a:gd name="connsiteY6-14" fmla="*/ 448555 h 493591"/>
              <a:gd name="connsiteX7-15" fmla="*/ 557360 w 560550"/>
              <a:gd name="connsiteY7-16" fmla="*/ 480662 h 493591"/>
              <a:gd name="connsiteX8-17" fmla="*/ 557111 w 560550"/>
              <a:gd name="connsiteY8-18" fmla="*/ 481348 h 493591"/>
              <a:gd name="connsiteX9-19" fmla="*/ 527738 w 560550"/>
              <a:gd name="connsiteY9-20" fmla="*/ 493568 h 493591"/>
              <a:gd name="connsiteX10-21" fmla="*/ 496688 w 560550"/>
              <a:gd name="connsiteY10-22" fmla="*/ 492722 h 493591"/>
              <a:gd name="connsiteX11-23" fmla="*/ 275338 w 560550"/>
              <a:gd name="connsiteY11-24" fmla="*/ 480778 h 493591"/>
              <a:gd name="connsiteX12-25" fmla="*/ 275975 w 560550"/>
              <a:gd name="connsiteY12-26" fmla="*/ 480403 h 493591"/>
              <a:gd name="connsiteX13-27" fmla="*/ 266629 w 560550"/>
              <a:gd name="connsiteY13-28" fmla="*/ 479903 h 493591"/>
              <a:gd name="connsiteX14-29" fmla="*/ 40497 w 560550"/>
              <a:gd name="connsiteY14-30" fmla="*/ 492105 h 493591"/>
              <a:gd name="connsiteX15-31" fmla="*/ 32832 w 560550"/>
              <a:gd name="connsiteY15-32" fmla="*/ 492314 h 493591"/>
              <a:gd name="connsiteX16-33" fmla="*/ 3210 w 560550"/>
              <a:gd name="connsiteY16-34" fmla="*/ 479408 h 493591"/>
              <a:gd name="connsiteX17-35" fmla="*/ 2740 w 560550"/>
              <a:gd name="connsiteY17-36" fmla="*/ 478849 h 493591"/>
              <a:gd name="connsiteX18-37" fmla="*/ 6844 w 560550"/>
              <a:gd name="connsiteY18-38" fmla="*/ 447301 h 493591"/>
              <a:gd name="connsiteX19-39" fmla="*/ 23102 w 560550"/>
              <a:gd name="connsiteY19-40" fmla="*/ 420834 h 493591"/>
              <a:gd name="connsiteX20-41" fmla="*/ 144121 w 560550"/>
              <a:gd name="connsiteY20-42" fmla="*/ 235111 h 493591"/>
              <a:gd name="connsiteX21-43" fmla="*/ 144127 w 560550"/>
              <a:gd name="connsiteY21-44" fmla="*/ 235851 h 493591"/>
              <a:gd name="connsiteX22-45" fmla="*/ 149231 w 560550"/>
              <a:gd name="connsiteY22-46" fmla="*/ 228009 h 493591"/>
              <a:gd name="connsiteX23-47" fmla="*/ 251731 w 560550"/>
              <a:gd name="connsiteY23-48" fmla="*/ 26070 h 493591"/>
              <a:gd name="connsiteX24-49" fmla="*/ 255383 w 560550"/>
              <a:gd name="connsiteY24-50" fmla="*/ 19328 h 493591"/>
              <a:gd name="connsiteX25-51" fmla="*/ 281371 w 560550"/>
              <a:gd name="connsiteY25-52" fmla="*/ 127 h 493591"/>
              <a:gd name="connsiteX26-53" fmla="*/ 282090 w 560550"/>
              <a:gd name="connsiteY26-54" fmla="*/ 0 h 493591"/>
              <a:gd name="connsiteX0-55" fmla="*/ 282090 w 560550"/>
              <a:gd name="connsiteY0-56" fmla="*/ 0 h 493591"/>
              <a:gd name="connsiteX1-57" fmla="*/ 307359 w 560550"/>
              <a:gd name="connsiteY1-58" fmla="*/ 19328 h 493591"/>
              <a:gd name="connsiteX2-59" fmla="*/ 322151 w 560550"/>
              <a:gd name="connsiteY2-60" fmla="*/ 46641 h 493591"/>
              <a:gd name="connsiteX3-61" fmla="*/ 426075 w 560550"/>
              <a:gd name="connsiteY3-62" fmla="*/ 252279 h 493591"/>
              <a:gd name="connsiteX4-63" fmla="*/ 549713 w 560550"/>
              <a:gd name="connsiteY4-64" fmla="*/ 442022 h 493591"/>
              <a:gd name="connsiteX5-65" fmla="*/ 553726 w 560550"/>
              <a:gd name="connsiteY5-66" fmla="*/ 448555 h 493591"/>
              <a:gd name="connsiteX6-67" fmla="*/ 557360 w 560550"/>
              <a:gd name="connsiteY6-68" fmla="*/ 480662 h 493591"/>
              <a:gd name="connsiteX7-69" fmla="*/ 557111 w 560550"/>
              <a:gd name="connsiteY7-70" fmla="*/ 481348 h 493591"/>
              <a:gd name="connsiteX8-71" fmla="*/ 527738 w 560550"/>
              <a:gd name="connsiteY8-72" fmla="*/ 493568 h 493591"/>
              <a:gd name="connsiteX9-73" fmla="*/ 496688 w 560550"/>
              <a:gd name="connsiteY9-74" fmla="*/ 492722 h 493591"/>
              <a:gd name="connsiteX10-75" fmla="*/ 275338 w 560550"/>
              <a:gd name="connsiteY10-76" fmla="*/ 480778 h 493591"/>
              <a:gd name="connsiteX11-77" fmla="*/ 275975 w 560550"/>
              <a:gd name="connsiteY11-78" fmla="*/ 480403 h 493591"/>
              <a:gd name="connsiteX12-79" fmla="*/ 266629 w 560550"/>
              <a:gd name="connsiteY12-80" fmla="*/ 479903 h 493591"/>
              <a:gd name="connsiteX13-81" fmla="*/ 40497 w 560550"/>
              <a:gd name="connsiteY13-82" fmla="*/ 492105 h 493591"/>
              <a:gd name="connsiteX14-83" fmla="*/ 32832 w 560550"/>
              <a:gd name="connsiteY14-84" fmla="*/ 492314 h 493591"/>
              <a:gd name="connsiteX15-85" fmla="*/ 3210 w 560550"/>
              <a:gd name="connsiteY15-86" fmla="*/ 479408 h 493591"/>
              <a:gd name="connsiteX16-87" fmla="*/ 2740 w 560550"/>
              <a:gd name="connsiteY16-88" fmla="*/ 478849 h 493591"/>
              <a:gd name="connsiteX17-89" fmla="*/ 6844 w 560550"/>
              <a:gd name="connsiteY17-90" fmla="*/ 447301 h 493591"/>
              <a:gd name="connsiteX18-91" fmla="*/ 23102 w 560550"/>
              <a:gd name="connsiteY18-92" fmla="*/ 420834 h 493591"/>
              <a:gd name="connsiteX19-93" fmla="*/ 144121 w 560550"/>
              <a:gd name="connsiteY19-94" fmla="*/ 235111 h 493591"/>
              <a:gd name="connsiteX20-95" fmla="*/ 144127 w 560550"/>
              <a:gd name="connsiteY20-96" fmla="*/ 235851 h 493591"/>
              <a:gd name="connsiteX21-97" fmla="*/ 149231 w 560550"/>
              <a:gd name="connsiteY21-98" fmla="*/ 228009 h 493591"/>
              <a:gd name="connsiteX22-99" fmla="*/ 251731 w 560550"/>
              <a:gd name="connsiteY22-100" fmla="*/ 26070 h 493591"/>
              <a:gd name="connsiteX23-101" fmla="*/ 255383 w 560550"/>
              <a:gd name="connsiteY23-102" fmla="*/ 19328 h 493591"/>
              <a:gd name="connsiteX24-103" fmla="*/ 281371 w 560550"/>
              <a:gd name="connsiteY24-104" fmla="*/ 127 h 493591"/>
              <a:gd name="connsiteX25-105" fmla="*/ 282090 w 560550"/>
              <a:gd name="connsiteY25-106" fmla="*/ 0 h 493591"/>
              <a:gd name="connsiteX0-107" fmla="*/ 282090 w 560550"/>
              <a:gd name="connsiteY0-108" fmla="*/ 0 h 493591"/>
              <a:gd name="connsiteX1-109" fmla="*/ 307359 w 560550"/>
              <a:gd name="connsiteY1-110" fmla="*/ 19328 h 493591"/>
              <a:gd name="connsiteX2-111" fmla="*/ 322151 w 560550"/>
              <a:gd name="connsiteY2-112" fmla="*/ 46641 h 493591"/>
              <a:gd name="connsiteX3-113" fmla="*/ 426075 w 560550"/>
              <a:gd name="connsiteY3-114" fmla="*/ 252279 h 493591"/>
              <a:gd name="connsiteX4-115" fmla="*/ 549713 w 560550"/>
              <a:gd name="connsiteY4-116" fmla="*/ 442022 h 493591"/>
              <a:gd name="connsiteX5-117" fmla="*/ 553726 w 560550"/>
              <a:gd name="connsiteY5-118" fmla="*/ 448555 h 493591"/>
              <a:gd name="connsiteX6-119" fmla="*/ 557360 w 560550"/>
              <a:gd name="connsiteY6-120" fmla="*/ 480662 h 493591"/>
              <a:gd name="connsiteX7-121" fmla="*/ 557111 w 560550"/>
              <a:gd name="connsiteY7-122" fmla="*/ 481348 h 493591"/>
              <a:gd name="connsiteX8-123" fmla="*/ 527738 w 560550"/>
              <a:gd name="connsiteY8-124" fmla="*/ 493568 h 493591"/>
              <a:gd name="connsiteX9-125" fmla="*/ 496688 w 560550"/>
              <a:gd name="connsiteY9-126" fmla="*/ 492722 h 493591"/>
              <a:gd name="connsiteX10-127" fmla="*/ 275338 w 560550"/>
              <a:gd name="connsiteY10-128" fmla="*/ 480778 h 493591"/>
              <a:gd name="connsiteX11-129" fmla="*/ 275975 w 560550"/>
              <a:gd name="connsiteY11-130" fmla="*/ 480403 h 493591"/>
              <a:gd name="connsiteX12-131" fmla="*/ 266629 w 560550"/>
              <a:gd name="connsiteY12-132" fmla="*/ 479903 h 493591"/>
              <a:gd name="connsiteX13-133" fmla="*/ 40497 w 560550"/>
              <a:gd name="connsiteY13-134" fmla="*/ 492105 h 493591"/>
              <a:gd name="connsiteX14-135" fmla="*/ 32832 w 560550"/>
              <a:gd name="connsiteY14-136" fmla="*/ 492314 h 493591"/>
              <a:gd name="connsiteX15-137" fmla="*/ 3210 w 560550"/>
              <a:gd name="connsiteY15-138" fmla="*/ 479408 h 493591"/>
              <a:gd name="connsiteX16-139" fmla="*/ 2740 w 560550"/>
              <a:gd name="connsiteY16-140" fmla="*/ 478849 h 493591"/>
              <a:gd name="connsiteX17-141" fmla="*/ 6844 w 560550"/>
              <a:gd name="connsiteY17-142" fmla="*/ 447301 h 493591"/>
              <a:gd name="connsiteX18-143" fmla="*/ 23102 w 560550"/>
              <a:gd name="connsiteY18-144" fmla="*/ 420834 h 493591"/>
              <a:gd name="connsiteX19-145" fmla="*/ 144121 w 560550"/>
              <a:gd name="connsiteY19-146" fmla="*/ 235111 h 493591"/>
              <a:gd name="connsiteX20-147" fmla="*/ 144127 w 560550"/>
              <a:gd name="connsiteY20-148" fmla="*/ 235851 h 493591"/>
              <a:gd name="connsiteX21-149" fmla="*/ 149231 w 560550"/>
              <a:gd name="connsiteY21-150" fmla="*/ 228009 h 493591"/>
              <a:gd name="connsiteX22-151" fmla="*/ 251731 w 560550"/>
              <a:gd name="connsiteY22-152" fmla="*/ 26070 h 493591"/>
              <a:gd name="connsiteX23-153" fmla="*/ 255383 w 560550"/>
              <a:gd name="connsiteY23-154" fmla="*/ 19328 h 493591"/>
              <a:gd name="connsiteX24-155" fmla="*/ 281371 w 560550"/>
              <a:gd name="connsiteY24-156" fmla="*/ 127 h 493591"/>
              <a:gd name="connsiteX25-157" fmla="*/ 282090 w 560550"/>
              <a:gd name="connsiteY25-158" fmla="*/ 0 h 493591"/>
              <a:gd name="connsiteX0-159" fmla="*/ 282090 w 560550"/>
              <a:gd name="connsiteY0-160" fmla="*/ 0 h 493591"/>
              <a:gd name="connsiteX1-161" fmla="*/ 307359 w 560550"/>
              <a:gd name="connsiteY1-162" fmla="*/ 19328 h 493591"/>
              <a:gd name="connsiteX2-163" fmla="*/ 322151 w 560550"/>
              <a:gd name="connsiteY2-164" fmla="*/ 46641 h 493591"/>
              <a:gd name="connsiteX3-165" fmla="*/ 426075 w 560550"/>
              <a:gd name="connsiteY3-166" fmla="*/ 252279 h 493591"/>
              <a:gd name="connsiteX4-167" fmla="*/ 549713 w 560550"/>
              <a:gd name="connsiteY4-168" fmla="*/ 442022 h 493591"/>
              <a:gd name="connsiteX5-169" fmla="*/ 553726 w 560550"/>
              <a:gd name="connsiteY5-170" fmla="*/ 448555 h 493591"/>
              <a:gd name="connsiteX6-171" fmla="*/ 557360 w 560550"/>
              <a:gd name="connsiteY6-172" fmla="*/ 480662 h 493591"/>
              <a:gd name="connsiteX7-173" fmla="*/ 557111 w 560550"/>
              <a:gd name="connsiteY7-174" fmla="*/ 481348 h 493591"/>
              <a:gd name="connsiteX8-175" fmla="*/ 527738 w 560550"/>
              <a:gd name="connsiteY8-176" fmla="*/ 493568 h 493591"/>
              <a:gd name="connsiteX9-177" fmla="*/ 496688 w 560550"/>
              <a:gd name="connsiteY9-178" fmla="*/ 492722 h 493591"/>
              <a:gd name="connsiteX10-179" fmla="*/ 275338 w 560550"/>
              <a:gd name="connsiteY10-180" fmla="*/ 480778 h 493591"/>
              <a:gd name="connsiteX11-181" fmla="*/ 275975 w 560550"/>
              <a:gd name="connsiteY11-182" fmla="*/ 480403 h 493591"/>
              <a:gd name="connsiteX12-183" fmla="*/ 266629 w 560550"/>
              <a:gd name="connsiteY12-184" fmla="*/ 479903 h 493591"/>
              <a:gd name="connsiteX13-185" fmla="*/ 40497 w 560550"/>
              <a:gd name="connsiteY13-186" fmla="*/ 492105 h 493591"/>
              <a:gd name="connsiteX14-187" fmla="*/ 32832 w 560550"/>
              <a:gd name="connsiteY14-188" fmla="*/ 492314 h 493591"/>
              <a:gd name="connsiteX15-189" fmla="*/ 3210 w 560550"/>
              <a:gd name="connsiteY15-190" fmla="*/ 479408 h 493591"/>
              <a:gd name="connsiteX16-191" fmla="*/ 2740 w 560550"/>
              <a:gd name="connsiteY16-192" fmla="*/ 478849 h 493591"/>
              <a:gd name="connsiteX17-193" fmla="*/ 6844 w 560550"/>
              <a:gd name="connsiteY17-194" fmla="*/ 447301 h 493591"/>
              <a:gd name="connsiteX18-195" fmla="*/ 23102 w 560550"/>
              <a:gd name="connsiteY18-196" fmla="*/ 420834 h 493591"/>
              <a:gd name="connsiteX19-197" fmla="*/ 144121 w 560550"/>
              <a:gd name="connsiteY19-198" fmla="*/ 235111 h 493591"/>
              <a:gd name="connsiteX20-199" fmla="*/ 149231 w 560550"/>
              <a:gd name="connsiteY20-200" fmla="*/ 228009 h 493591"/>
              <a:gd name="connsiteX21-201" fmla="*/ 251731 w 560550"/>
              <a:gd name="connsiteY21-202" fmla="*/ 26070 h 493591"/>
              <a:gd name="connsiteX22-203" fmla="*/ 255383 w 560550"/>
              <a:gd name="connsiteY22-204" fmla="*/ 19328 h 493591"/>
              <a:gd name="connsiteX23-205" fmla="*/ 281371 w 560550"/>
              <a:gd name="connsiteY23-206" fmla="*/ 127 h 493591"/>
              <a:gd name="connsiteX24-207" fmla="*/ 282090 w 560550"/>
              <a:gd name="connsiteY24-208" fmla="*/ 0 h 493591"/>
              <a:gd name="connsiteX0-209" fmla="*/ 282090 w 560550"/>
              <a:gd name="connsiteY0-210" fmla="*/ 0 h 493591"/>
              <a:gd name="connsiteX1-211" fmla="*/ 307359 w 560550"/>
              <a:gd name="connsiteY1-212" fmla="*/ 19328 h 493591"/>
              <a:gd name="connsiteX2-213" fmla="*/ 322151 w 560550"/>
              <a:gd name="connsiteY2-214" fmla="*/ 46641 h 493591"/>
              <a:gd name="connsiteX3-215" fmla="*/ 426075 w 560550"/>
              <a:gd name="connsiteY3-216" fmla="*/ 252279 h 493591"/>
              <a:gd name="connsiteX4-217" fmla="*/ 549713 w 560550"/>
              <a:gd name="connsiteY4-218" fmla="*/ 442022 h 493591"/>
              <a:gd name="connsiteX5-219" fmla="*/ 553726 w 560550"/>
              <a:gd name="connsiteY5-220" fmla="*/ 448555 h 493591"/>
              <a:gd name="connsiteX6-221" fmla="*/ 557360 w 560550"/>
              <a:gd name="connsiteY6-222" fmla="*/ 480662 h 493591"/>
              <a:gd name="connsiteX7-223" fmla="*/ 557111 w 560550"/>
              <a:gd name="connsiteY7-224" fmla="*/ 481348 h 493591"/>
              <a:gd name="connsiteX8-225" fmla="*/ 527738 w 560550"/>
              <a:gd name="connsiteY8-226" fmla="*/ 493568 h 493591"/>
              <a:gd name="connsiteX9-227" fmla="*/ 496688 w 560550"/>
              <a:gd name="connsiteY9-228" fmla="*/ 492722 h 493591"/>
              <a:gd name="connsiteX10-229" fmla="*/ 275338 w 560550"/>
              <a:gd name="connsiteY10-230" fmla="*/ 480778 h 493591"/>
              <a:gd name="connsiteX11-231" fmla="*/ 275975 w 560550"/>
              <a:gd name="connsiteY11-232" fmla="*/ 480403 h 493591"/>
              <a:gd name="connsiteX12-233" fmla="*/ 266629 w 560550"/>
              <a:gd name="connsiteY12-234" fmla="*/ 479903 h 493591"/>
              <a:gd name="connsiteX13-235" fmla="*/ 40497 w 560550"/>
              <a:gd name="connsiteY13-236" fmla="*/ 492105 h 493591"/>
              <a:gd name="connsiteX14-237" fmla="*/ 32832 w 560550"/>
              <a:gd name="connsiteY14-238" fmla="*/ 492314 h 493591"/>
              <a:gd name="connsiteX15-239" fmla="*/ 3210 w 560550"/>
              <a:gd name="connsiteY15-240" fmla="*/ 479408 h 493591"/>
              <a:gd name="connsiteX16-241" fmla="*/ 2740 w 560550"/>
              <a:gd name="connsiteY16-242" fmla="*/ 478849 h 493591"/>
              <a:gd name="connsiteX17-243" fmla="*/ 6844 w 560550"/>
              <a:gd name="connsiteY17-244" fmla="*/ 447301 h 493591"/>
              <a:gd name="connsiteX18-245" fmla="*/ 23102 w 560550"/>
              <a:gd name="connsiteY18-246" fmla="*/ 420834 h 493591"/>
              <a:gd name="connsiteX19-247" fmla="*/ 149231 w 560550"/>
              <a:gd name="connsiteY19-248" fmla="*/ 228009 h 493591"/>
              <a:gd name="connsiteX20-249" fmla="*/ 251731 w 560550"/>
              <a:gd name="connsiteY20-250" fmla="*/ 26070 h 493591"/>
              <a:gd name="connsiteX21-251" fmla="*/ 255383 w 560550"/>
              <a:gd name="connsiteY21-252" fmla="*/ 19328 h 493591"/>
              <a:gd name="connsiteX22-253" fmla="*/ 281371 w 560550"/>
              <a:gd name="connsiteY22-254" fmla="*/ 127 h 493591"/>
              <a:gd name="connsiteX23-255" fmla="*/ 282090 w 560550"/>
              <a:gd name="connsiteY23-256" fmla="*/ 0 h 493591"/>
              <a:gd name="connsiteX0-257" fmla="*/ 282090 w 560550"/>
              <a:gd name="connsiteY0-258" fmla="*/ 0 h 493591"/>
              <a:gd name="connsiteX1-259" fmla="*/ 307359 w 560550"/>
              <a:gd name="connsiteY1-260" fmla="*/ 19328 h 493591"/>
              <a:gd name="connsiteX2-261" fmla="*/ 322151 w 560550"/>
              <a:gd name="connsiteY2-262" fmla="*/ 46641 h 493591"/>
              <a:gd name="connsiteX3-263" fmla="*/ 426075 w 560550"/>
              <a:gd name="connsiteY3-264" fmla="*/ 252279 h 493591"/>
              <a:gd name="connsiteX4-265" fmla="*/ 549713 w 560550"/>
              <a:gd name="connsiteY4-266" fmla="*/ 442022 h 493591"/>
              <a:gd name="connsiteX5-267" fmla="*/ 553726 w 560550"/>
              <a:gd name="connsiteY5-268" fmla="*/ 448555 h 493591"/>
              <a:gd name="connsiteX6-269" fmla="*/ 557360 w 560550"/>
              <a:gd name="connsiteY6-270" fmla="*/ 480662 h 493591"/>
              <a:gd name="connsiteX7-271" fmla="*/ 557111 w 560550"/>
              <a:gd name="connsiteY7-272" fmla="*/ 481348 h 493591"/>
              <a:gd name="connsiteX8-273" fmla="*/ 527738 w 560550"/>
              <a:gd name="connsiteY8-274" fmla="*/ 493568 h 493591"/>
              <a:gd name="connsiteX9-275" fmla="*/ 496688 w 560550"/>
              <a:gd name="connsiteY9-276" fmla="*/ 492722 h 493591"/>
              <a:gd name="connsiteX10-277" fmla="*/ 275338 w 560550"/>
              <a:gd name="connsiteY10-278" fmla="*/ 480778 h 493591"/>
              <a:gd name="connsiteX11-279" fmla="*/ 275975 w 560550"/>
              <a:gd name="connsiteY11-280" fmla="*/ 480403 h 493591"/>
              <a:gd name="connsiteX12-281" fmla="*/ 266629 w 560550"/>
              <a:gd name="connsiteY12-282" fmla="*/ 479903 h 493591"/>
              <a:gd name="connsiteX13-283" fmla="*/ 40497 w 560550"/>
              <a:gd name="connsiteY13-284" fmla="*/ 492105 h 493591"/>
              <a:gd name="connsiteX14-285" fmla="*/ 32832 w 560550"/>
              <a:gd name="connsiteY14-286" fmla="*/ 492314 h 493591"/>
              <a:gd name="connsiteX15-287" fmla="*/ 3210 w 560550"/>
              <a:gd name="connsiteY15-288" fmla="*/ 479408 h 493591"/>
              <a:gd name="connsiteX16-289" fmla="*/ 2740 w 560550"/>
              <a:gd name="connsiteY16-290" fmla="*/ 478849 h 493591"/>
              <a:gd name="connsiteX17-291" fmla="*/ 6844 w 560550"/>
              <a:gd name="connsiteY17-292" fmla="*/ 447301 h 493591"/>
              <a:gd name="connsiteX18-293" fmla="*/ 23102 w 560550"/>
              <a:gd name="connsiteY18-294" fmla="*/ 420834 h 493591"/>
              <a:gd name="connsiteX19-295" fmla="*/ 149231 w 560550"/>
              <a:gd name="connsiteY19-296" fmla="*/ 228009 h 493591"/>
              <a:gd name="connsiteX20-297" fmla="*/ 251731 w 560550"/>
              <a:gd name="connsiteY20-298" fmla="*/ 26070 h 493591"/>
              <a:gd name="connsiteX21-299" fmla="*/ 255383 w 560550"/>
              <a:gd name="connsiteY21-300" fmla="*/ 19328 h 493591"/>
              <a:gd name="connsiteX22-301" fmla="*/ 281371 w 560550"/>
              <a:gd name="connsiteY22-302" fmla="*/ 127 h 493591"/>
              <a:gd name="connsiteX23-303" fmla="*/ 282090 w 560550"/>
              <a:gd name="connsiteY23-304" fmla="*/ 0 h 493591"/>
              <a:gd name="connsiteX0-305" fmla="*/ 282090 w 560550"/>
              <a:gd name="connsiteY0-306" fmla="*/ 0 h 493591"/>
              <a:gd name="connsiteX1-307" fmla="*/ 307359 w 560550"/>
              <a:gd name="connsiteY1-308" fmla="*/ 19328 h 493591"/>
              <a:gd name="connsiteX2-309" fmla="*/ 322151 w 560550"/>
              <a:gd name="connsiteY2-310" fmla="*/ 46641 h 493591"/>
              <a:gd name="connsiteX3-311" fmla="*/ 426075 w 560550"/>
              <a:gd name="connsiteY3-312" fmla="*/ 252279 h 493591"/>
              <a:gd name="connsiteX4-313" fmla="*/ 549713 w 560550"/>
              <a:gd name="connsiteY4-314" fmla="*/ 442022 h 493591"/>
              <a:gd name="connsiteX5-315" fmla="*/ 553726 w 560550"/>
              <a:gd name="connsiteY5-316" fmla="*/ 448555 h 493591"/>
              <a:gd name="connsiteX6-317" fmla="*/ 557360 w 560550"/>
              <a:gd name="connsiteY6-318" fmla="*/ 480662 h 493591"/>
              <a:gd name="connsiteX7-319" fmla="*/ 557111 w 560550"/>
              <a:gd name="connsiteY7-320" fmla="*/ 481348 h 493591"/>
              <a:gd name="connsiteX8-321" fmla="*/ 527738 w 560550"/>
              <a:gd name="connsiteY8-322" fmla="*/ 493568 h 493591"/>
              <a:gd name="connsiteX9-323" fmla="*/ 496688 w 560550"/>
              <a:gd name="connsiteY9-324" fmla="*/ 492722 h 493591"/>
              <a:gd name="connsiteX10-325" fmla="*/ 275338 w 560550"/>
              <a:gd name="connsiteY10-326" fmla="*/ 480778 h 493591"/>
              <a:gd name="connsiteX11-327" fmla="*/ 266629 w 560550"/>
              <a:gd name="connsiteY11-328" fmla="*/ 479903 h 493591"/>
              <a:gd name="connsiteX12-329" fmla="*/ 40497 w 560550"/>
              <a:gd name="connsiteY12-330" fmla="*/ 492105 h 493591"/>
              <a:gd name="connsiteX13-331" fmla="*/ 32832 w 560550"/>
              <a:gd name="connsiteY13-332" fmla="*/ 492314 h 493591"/>
              <a:gd name="connsiteX14-333" fmla="*/ 3210 w 560550"/>
              <a:gd name="connsiteY14-334" fmla="*/ 479408 h 493591"/>
              <a:gd name="connsiteX15-335" fmla="*/ 2740 w 560550"/>
              <a:gd name="connsiteY15-336" fmla="*/ 478849 h 493591"/>
              <a:gd name="connsiteX16-337" fmla="*/ 6844 w 560550"/>
              <a:gd name="connsiteY16-338" fmla="*/ 447301 h 493591"/>
              <a:gd name="connsiteX17-339" fmla="*/ 23102 w 560550"/>
              <a:gd name="connsiteY17-340" fmla="*/ 420834 h 493591"/>
              <a:gd name="connsiteX18-341" fmla="*/ 149231 w 560550"/>
              <a:gd name="connsiteY18-342" fmla="*/ 228009 h 493591"/>
              <a:gd name="connsiteX19-343" fmla="*/ 251731 w 560550"/>
              <a:gd name="connsiteY19-344" fmla="*/ 26070 h 493591"/>
              <a:gd name="connsiteX20-345" fmla="*/ 255383 w 560550"/>
              <a:gd name="connsiteY20-346" fmla="*/ 19328 h 493591"/>
              <a:gd name="connsiteX21-347" fmla="*/ 281371 w 560550"/>
              <a:gd name="connsiteY21-348" fmla="*/ 127 h 493591"/>
              <a:gd name="connsiteX22-349" fmla="*/ 282090 w 560550"/>
              <a:gd name="connsiteY22-350" fmla="*/ 0 h 493591"/>
              <a:gd name="connsiteX0-351" fmla="*/ 282090 w 560550"/>
              <a:gd name="connsiteY0-352" fmla="*/ 0 h 493591"/>
              <a:gd name="connsiteX1-353" fmla="*/ 307359 w 560550"/>
              <a:gd name="connsiteY1-354" fmla="*/ 19328 h 493591"/>
              <a:gd name="connsiteX2-355" fmla="*/ 322151 w 560550"/>
              <a:gd name="connsiteY2-356" fmla="*/ 46641 h 493591"/>
              <a:gd name="connsiteX3-357" fmla="*/ 426075 w 560550"/>
              <a:gd name="connsiteY3-358" fmla="*/ 252279 h 493591"/>
              <a:gd name="connsiteX4-359" fmla="*/ 549713 w 560550"/>
              <a:gd name="connsiteY4-360" fmla="*/ 442022 h 493591"/>
              <a:gd name="connsiteX5-361" fmla="*/ 553726 w 560550"/>
              <a:gd name="connsiteY5-362" fmla="*/ 448555 h 493591"/>
              <a:gd name="connsiteX6-363" fmla="*/ 557360 w 560550"/>
              <a:gd name="connsiteY6-364" fmla="*/ 480662 h 493591"/>
              <a:gd name="connsiteX7-365" fmla="*/ 557111 w 560550"/>
              <a:gd name="connsiteY7-366" fmla="*/ 481348 h 493591"/>
              <a:gd name="connsiteX8-367" fmla="*/ 527738 w 560550"/>
              <a:gd name="connsiteY8-368" fmla="*/ 493568 h 493591"/>
              <a:gd name="connsiteX9-369" fmla="*/ 496688 w 560550"/>
              <a:gd name="connsiteY9-370" fmla="*/ 492722 h 493591"/>
              <a:gd name="connsiteX10-371" fmla="*/ 266629 w 560550"/>
              <a:gd name="connsiteY10-372" fmla="*/ 479903 h 493591"/>
              <a:gd name="connsiteX11-373" fmla="*/ 40497 w 560550"/>
              <a:gd name="connsiteY11-374" fmla="*/ 492105 h 493591"/>
              <a:gd name="connsiteX12-375" fmla="*/ 32832 w 560550"/>
              <a:gd name="connsiteY12-376" fmla="*/ 492314 h 493591"/>
              <a:gd name="connsiteX13-377" fmla="*/ 3210 w 560550"/>
              <a:gd name="connsiteY13-378" fmla="*/ 479408 h 493591"/>
              <a:gd name="connsiteX14-379" fmla="*/ 2740 w 560550"/>
              <a:gd name="connsiteY14-380" fmla="*/ 478849 h 493591"/>
              <a:gd name="connsiteX15-381" fmla="*/ 6844 w 560550"/>
              <a:gd name="connsiteY15-382" fmla="*/ 447301 h 493591"/>
              <a:gd name="connsiteX16-383" fmla="*/ 23102 w 560550"/>
              <a:gd name="connsiteY16-384" fmla="*/ 420834 h 493591"/>
              <a:gd name="connsiteX17-385" fmla="*/ 149231 w 560550"/>
              <a:gd name="connsiteY17-386" fmla="*/ 228009 h 493591"/>
              <a:gd name="connsiteX18-387" fmla="*/ 251731 w 560550"/>
              <a:gd name="connsiteY18-388" fmla="*/ 26070 h 493591"/>
              <a:gd name="connsiteX19-389" fmla="*/ 255383 w 560550"/>
              <a:gd name="connsiteY19-390" fmla="*/ 19328 h 493591"/>
              <a:gd name="connsiteX20-391" fmla="*/ 281371 w 560550"/>
              <a:gd name="connsiteY20-392" fmla="*/ 127 h 493591"/>
              <a:gd name="connsiteX21-393" fmla="*/ 282090 w 560550"/>
              <a:gd name="connsiteY21-394" fmla="*/ 0 h 493591"/>
              <a:gd name="connsiteX0-395" fmla="*/ 282090 w 560550"/>
              <a:gd name="connsiteY0-396" fmla="*/ 0 h 493591"/>
              <a:gd name="connsiteX1-397" fmla="*/ 307359 w 560550"/>
              <a:gd name="connsiteY1-398" fmla="*/ 19328 h 493591"/>
              <a:gd name="connsiteX2-399" fmla="*/ 322151 w 560550"/>
              <a:gd name="connsiteY2-400" fmla="*/ 46641 h 493591"/>
              <a:gd name="connsiteX3-401" fmla="*/ 426075 w 560550"/>
              <a:gd name="connsiteY3-402" fmla="*/ 252279 h 493591"/>
              <a:gd name="connsiteX4-403" fmla="*/ 549713 w 560550"/>
              <a:gd name="connsiteY4-404" fmla="*/ 442022 h 493591"/>
              <a:gd name="connsiteX5-405" fmla="*/ 553726 w 560550"/>
              <a:gd name="connsiteY5-406" fmla="*/ 448555 h 493591"/>
              <a:gd name="connsiteX6-407" fmla="*/ 557360 w 560550"/>
              <a:gd name="connsiteY6-408" fmla="*/ 480662 h 493591"/>
              <a:gd name="connsiteX7-409" fmla="*/ 557111 w 560550"/>
              <a:gd name="connsiteY7-410" fmla="*/ 481348 h 493591"/>
              <a:gd name="connsiteX8-411" fmla="*/ 527738 w 560550"/>
              <a:gd name="connsiteY8-412" fmla="*/ 493568 h 493591"/>
              <a:gd name="connsiteX9-413" fmla="*/ 496688 w 560550"/>
              <a:gd name="connsiteY9-414" fmla="*/ 492722 h 493591"/>
              <a:gd name="connsiteX10-415" fmla="*/ 266629 w 560550"/>
              <a:gd name="connsiteY10-416" fmla="*/ 479903 h 493591"/>
              <a:gd name="connsiteX11-417" fmla="*/ 40497 w 560550"/>
              <a:gd name="connsiteY11-418" fmla="*/ 492105 h 493591"/>
              <a:gd name="connsiteX12-419" fmla="*/ 32832 w 560550"/>
              <a:gd name="connsiteY12-420" fmla="*/ 492314 h 493591"/>
              <a:gd name="connsiteX13-421" fmla="*/ 3210 w 560550"/>
              <a:gd name="connsiteY13-422" fmla="*/ 479408 h 493591"/>
              <a:gd name="connsiteX14-423" fmla="*/ 2740 w 560550"/>
              <a:gd name="connsiteY14-424" fmla="*/ 478849 h 493591"/>
              <a:gd name="connsiteX15-425" fmla="*/ 6844 w 560550"/>
              <a:gd name="connsiteY15-426" fmla="*/ 447301 h 493591"/>
              <a:gd name="connsiteX16-427" fmla="*/ 23102 w 560550"/>
              <a:gd name="connsiteY16-428" fmla="*/ 420834 h 493591"/>
              <a:gd name="connsiteX17-429" fmla="*/ 149231 w 560550"/>
              <a:gd name="connsiteY17-430" fmla="*/ 228009 h 493591"/>
              <a:gd name="connsiteX18-431" fmla="*/ 251731 w 560550"/>
              <a:gd name="connsiteY18-432" fmla="*/ 26070 h 493591"/>
              <a:gd name="connsiteX19-433" fmla="*/ 255383 w 560550"/>
              <a:gd name="connsiteY19-434" fmla="*/ 19328 h 493591"/>
              <a:gd name="connsiteX20-435" fmla="*/ 281371 w 560550"/>
              <a:gd name="connsiteY20-436" fmla="*/ 127 h 493591"/>
              <a:gd name="connsiteX21-437" fmla="*/ 282090 w 560550"/>
              <a:gd name="connsiteY21-438" fmla="*/ 0 h 493591"/>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 ang="0">
                <a:pos x="connsiteX9-19" y="connsiteY9-20"/>
              </a:cxn>
              <a:cxn ang="0">
                <a:pos x="connsiteX10-21" y="connsiteY10-22"/>
              </a:cxn>
              <a:cxn ang="0">
                <a:pos x="connsiteX11-23" y="connsiteY11-24"/>
              </a:cxn>
              <a:cxn ang="0">
                <a:pos x="connsiteX12-25" y="connsiteY12-26"/>
              </a:cxn>
              <a:cxn ang="0">
                <a:pos x="connsiteX13-27" y="connsiteY13-28"/>
              </a:cxn>
              <a:cxn ang="0">
                <a:pos x="connsiteX14-29" y="connsiteY14-30"/>
              </a:cxn>
              <a:cxn ang="0">
                <a:pos x="connsiteX15-31" y="connsiteY15-32"/>
              </a:cxn>
              <a:cxn ang="0">
                <a:pos x="connsiteX16-33" y="connsiteY16-34"/>
              </a:cxn>
              <a:cxn ang="0">
                <a:pos x="connsiteX17-35" y="connsiteY17-36"/>
              </a:cxn>
              <a:cxn ang="0">
                <a:pos x="connsiteX18-37" y="connsiteY18-38"/>
              </a:cxn>
              <a:cxn ang="0">
                <a:pos x="connsiteX19-39" y="connsiteY19-40"/>
              </a:cxn>
              <a:cxn ang="0">
                <a:pos x="connsiteX20-41" y="connsiteY20-42"/>
              </a:cxn>
              <a:cxn ang="0">
                <a:pos x="connsiteX21-43" y="connsiteY21-44"/>
              </a:cxn>
            </a:cxnLst>
            <a:rect l="l" t="t" r="r" b="b"/>
            <a:pathLst>
              <a:path w="560550" h="493591">
                <a:moveTo>
                  <a:pt x="282090" y="0"/>
                </a:moveTo>
                <a:cubicBezTo>
                  <a:pt x="291235" y="0"/>
                  <a:pt x="300381" y="6443"/>
                  <a:pt x="307359" y="19328"/>
                </a:cubicBezTo>
                <a:lnTo>
                  <a:pt x="322151" y="46641"/>
                </a:lnTo>
                <a:cubicBezTo>
                  <a:pt x="341937" y="85466"/>
                  <a:pt x="388148" y="186382"/>
                  <a:pt x="426075" y="252279"/>
                </a:cubicBezTo>
                <a:cubicBezTo>
                  <a:pt x="464002" y="318176"/>
                  <a:pt x="528438" y="409309"/>
                  <a:pt x="549713" y="442022"/>
                </a:cubicBezTo>
                <a:lnTo>
                  <a:pt x="553726" y="448555"/>
                </a:lnTo>
                <a:cubicBezTo>
                  <a:pt x="561598" y="461368"/>
                  <a:pt x="562451" y="472766"/>
                  <a:pt x="557360" y="480662"/>
                </a:cubicBezTo>
                <a:cubicBezTo>
                  <a:pt x="557347" y="480929"/>
                  <a:pt x="557231" y="481140"/>
                  <a:pt x="557111" y="481348"/>
                </a:cubicBezTo>
                <a:cubicBezTo>
                  <a:pt x="552538" y="489268"/>
                  <a:pt x="542386" y="493968"/>
                  <a:pt x="527738" y="493568"/>
                </a:cubicBezTo>
                <a:lnTo>
                  <a:pt x="496688" y="492722"/>
                </a:lnTo>
                <a:cubicBezTo>
                  <a:pt x="453170" y="490445"/>
                  <a:pt x="342661" y="480006"/>
                  <a:pt x="266629" y="479903"/>
                </a:cubicBezTo>
                <a:cubicBezTo>
                  <a:pt x="190597" y="479800"/>
                  <a:pt x="79463" y="490037"/>
                  <a:pt x="40497" y="492105"/>
                </a:cubicBezTo>
                <a:lnTo>
                  <a:pt x="32832" y="492314"/>
                </a:lnTo>
                <a:cubicBezTo>
                  <a:pt x="17800" y="492724"/>
                  <a:pt x="7502" y="487764"/>
                  <a:pt x="3210" y="479408"/>
                </a:cubicBezTo>
                <a:cubicBezTo>
                  <a:pt x="2985" y="479262"/>
                  <a:pt x="2860" y="479056"/>
                  <a:pt x="2740" y="478849"/>
                </a:cubicBezTo>
                <a:cubicBezTo>
                  <a:pt x="-1833" y="470928"/>
                  <a:pt x="-826" y="459787"/>
                  <a:pt x="6844" y="447301"/>
                </a:cubicBezTo>
                <a:lnTo>
                  <a:pt x="23102" y="420834"/>
                </a:lnTo>
                <a:cubicBezTo>
                  <a:pt x="46833" y="384285"/>
                  <a:pt x="111126" y="293803"/>
                  <a:pt x="149231" y="228009"/>
                </a:cubicBezTo>
                <a:cubicBezTo>
                  <a:pt x="187336" y="162215"/>
                  <a:pt x="234039" y="60850"/>
                  <a:pt x="251731" y="26070"/>
                </a:cubicBezTo>
                <a:lnTo>
                  <a:pt x="255383" y="19328"/>
                </a:lnTo>
                <a:cubicBezTo>
                  <a:pt x="262543" y="6104"/>
                  <a:pt x="271988" y="-334"/>
                  <a:pt x="281371" y="127"/>
                </a:cubicBezTo>
                <a:cubicBezTo>
                  <a:pt x="281609" y="5"/>
                  <a:pt x="281850" y="0"/>
                  <a:pt x="282090" y="0"/>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buFontTx/>
              <a:buNone/>
              <a:defRPr/>
            </a:pPr>
            <a:endParaRPr lang="zh-CN" altLang="en-US" noProof="1">
              <a:solidFill>
                <a:srgbClr val="FFFFFF"/>
              </a:solidFill>
              <a:latin typeface="黑体" panose="02010609060101010101" pitchFamily="49" charset="-122"/>
              <a:ea typeface="黑体" panose="02010609060101010101" pitchFamily="49" charset="-122"/>
              <a:cs typeface="Arial" panose="02080604020202020204" pitchFamily="34" charset="0"/>
            </a:endParaRPr>
          </a:p>
        </p:txBody>
      </p:sp>
      <p:sp>
        <p:nvSpPr>
          <p:cNvPr id="9" name="KSO_Shape"/>
          <p:cNvSpPr/>
          <p:nvPr>
            <p:custDataLst>
              <p:tags r:id="rId5"/>
            </p:custDataLst>
          </p:nvPr>
        </p:nvSpPr>
        <p:spPr>
          <a:xfrm rot="7226800">
            <a:off x="745332" y="535781"/>
            <a:ext cx="88900" cy="77787"/>
          </a:xfrm>
          <a:custGeom>
            <a:avLst/>
            <a:gdLst>
              <a:gd name="connsiteX0" fmla="*/ 282090 w 560550"/>
              <a:gd name="connsiteY0" fmla="*/ 0 h 493591"/>
              <a:gd name="connsiteX1" fmla="*/ 307359 w 560550"/>
              <a:gd name="connsiteY1" fmla="*/ 19328 h 493591"/>
              <a:gd name="connsiteX2" fmla="*/ 322151 w 560550"/>
              <a:gd name="connsiteY2" fmla="*/ 46641 h 493591"/>
              <a:gd name="connsiteX3" fmla="*/ 422483 w 560550"/>
              <a:gd name="connsiteY3" fmla="*/ 244308 h 493591"/>
              <a:gd name="connsiteX4" fmla="*/ 421839 w 560550"/>
              <a:gd name="connsiteY4" fmla="*/ 243943 h 493591"/>
              <a:gd name="connsiteX5" fmla="*/ 426075 w 560550"/>
              <a:gd name="connsiteY5" fmla="*/ 252279 h 493591"/>
              <a:gd name="connsiteX6" fmla="*/ 549713 w 560550"/>
              <a:gd name="connsiteY6" fmla="*/ 442022 h 493591"/>
              <a:gd name="connsiteX7" fmla="*/ 553726 w 560550"/>
              <a:gd name="connsiteY7" fmla="*/ 448555 h 493591"/>
              <a:gd name="connsiteX8" fmla="*/ 557360 w 560550"/>
              <a:gd name="connsiteY8" fmla="*/ 480662 h 493591"/>
              <a:gd name="connsiteX9" fmla="*/ 557111 w 560550"/>
              <a:gd name="connsiteY9" fmla="*/ 481348 h 493591"/>
              <a:gd name="connsiteX10" fmla="*/ 527738 w 560550"/>
              <a:gd name="connsiteY10" fmla="*/ 493568 h 493591"/>
              <a:gd name="connsiteX11" fmla="*/ 496688 w 560550"/>
              <a:gd name="connsiteY11" fmla="*/ 492722 h 493591"/>
              <a:gd name="connsiteX12" fmla="*/ 275338 w 560550"/>
              <a:gd name="connsiteY12" fmla="*/ 480778 h 493591"/>
              <a:gd name="connsiteX13" fmla="*/ 275975 w 560550"/>
              <a:gd name="connsiteY13" fmla="*/ 480403 h 493591"/>
              <a:gd name="connsiteX14" fmla="*/ 266629 w 560550"/>
              <a:gd name="connsiteY14" fmla="*/ 479903 h 493591"/>
              <a:gd name="connsiteX15" fmla="*/ 40497 w 560550"/>
              <a:gd name="connsiteY15" fmla="*/ 492105 h 493591"/>
              <a:gd name="connsiteX16" fmla="*/ 32832 w 560550"/>
              <a:gd name="connsiteY16" fmla="*/ 492314 h 493591"/>
              <a:gd name="connsiteX17" fmla="*/ 3210 w 560550"/>
              <a:gd name="connsiteY17" fmla="*/ 479408 h 493591"/>
              <a:gd name="connsiteX18" fmla="*/ 2740 w 560550"/>
              <a:gd name="connsiteY18" fmla="*/ 478849 h 493591"/>
              <a:gd name="connsiteX19" fmla="*/ 6844 w 560550"/>
              <a:gd name="connsiteY19" fmla="*/ 447301 h 493591"/>
              <a:gd name="connsiteX20" fmla="*/ 23102 w 560550"/>
              <a:gd name="connsiteY20" fmla="*/ 420834 h 493591"/>
              <a:gd name="connsiteX21" fmla="*/ 144121 w 560550"/>
              <a:gd name="connsiteY21" fmla="*/ 235111 h 493591"/>
              <a:gd name="connsiteX22" fmla="*/ 144127 w 560550"/>
              <a:gd name="connsiteY22" fmla="*/ 235851 h 493591"/>
              <a:gd name="connsiteX23" fmla="*/ 149231 w 560550"/>
              <a:gd name="connsiteY23" fmla="*/ 228009 h 493591"/>
              <a:gd name="connsiteX24" fmla="*/ 251731 w 560550"/>
              <a:gd name="connsiteY24" fmla="*/ 26070 h 493591"/>
              <a:gd name="connsiteX25" fmla="*/ 255383 w 560550"/>
              <a:gd name="connsiteY25" fmla="*/ 19328 h 493591"/>
              <a:gd name="connsiteX26" fmla="*/ 281371 w 560550"/>
              <a:gd name="connsiteY26" fmla="*/ 127 h 493591"/>
              <a:gd name="connsiteX27" fmla="*/ 282090 w 560550"/>
              <a:gd name="connsiteY27" fmla="*/ 0 h 493591"/>
              <a:gd name="connsiteX0-1" fmla="*/ 282090 w 560550"/>
              <a:gd name="connsiteY0-2" fmla="*/ 0 h 493591"/>
              <a:gd name="connsiteX1-3" fmla="*/ 307359 w 560550"/>
              <a:gd name="connsiteY1-4" fmla="*/ 19328 h 493591"/>
              <a:gd name="connsiteX2-5" fmla="*/ 322151 w 560550"/>
              <a:gd name="connsiteY2-6" fmla="*/ 46641 h 493591"/>
              <a:gd name="connsiteX3-7" fmla="*/ 422483 w 560550"/>
              <a:gd name="connsiteY3-8" fmla="*/ 244308 h 493591"/>
              <a:gd name="connsiteX4-9" fmla="*/ 426075 w 560550"/>
              <a:gd name="connsiteY4-10" fmla="*/ 252279 h 493591"/>
              <a:gd name="connsiteX5-11" fmla="*/ 549713 w 560550"/>
              <a:gd name="connsiteY5-12" fmla="*/ 442022 h 493591"/>
              <a:gd name="connsiteX6-13" fmla="*/ 553726 w 560550"/>
              <a:gd name="connsiteY6-14" fmla="*/ 448555 h 493591"/>
              <a:gd name="connsiteX7-15" fmla="*/ 557360 w 560550"/>
              <a:gd name="connsiteY7-16" fmla="*/ 480662 h 493591"/>
              <a:gd name="connsiteX8-17" fmla="*/ 557111 w 560550"/>
              <a:gd name="connsiteY8-18" fmla="*/ 481348 h 493591"/>
              <a:gd name="connsiteX9-19" fmla="*/ 527738 w 560550"/>
              <a:gd name="connsiteY9-20" fmla="*/ 493568 h 493591"/>
              <a:gd name="connsiteX10-21" fmla="*/ 496688 w 560550"/>
              <a:gd name="connsiteY10-22" fmla="*/ 492722 h 493591"/>
              <a:gd name="connsiteX11-23" fmla="*/ 275338 w 560550"/>
              <a:gd name="connsiteY11-24" fmla="*/ 480778 h 493591"/>
              <a:gd name="connsiteX12-25" fmla="*/ 275975 w 560550"/>
              <a:gd name="connsiteY12-26" fmla="*/ 480403 h 493591"/>
              <a:gd name="connsiteX13-27" fmla="*/ 266629 w 560550"/>
              <a:gd name="connsiteY13-28" fmla="*/ 479903 h 493591"/>
              <a:gd name="connsiteX14-29" fmla="*/ 40497 w 560550"/>
              <a:gd name="connsiteY14-30" fmla="*/ 492105 h 493591"/>
              <a:gd name="connsiteX15-31" fmla="*/ 32832 w 560550"/>
              <a:gd name="connsiteY15-32" fmla="*/ 492314 h 493591"/>
              <a:gd name="connsiteX16-33" fmla="*/ 3210 w 560550"/>
              <a:gd name="connsiteY16-34" fmla="*/ 479408 h 493591"/>
              <a:gd name="connsiteX17-35" fmla="*/ 2740 w 560550"/>
              <a:gd name="connsiteY17-36" fmla="*/ 478849 h 493591"/>
              <a:gd name="connsiteX18-37" fmla="*/ 6844 w 560550"/>
              <a:gd name="connsiteY18-38" fmla="*/ 447301 h 493591"/>
              <a:gd name="connsiteX19-39" fmla="*/ 23102 w 560550"/>
              <a:gd name="connsiteY19-40" fmla="*/ 420834 h 493591"/>
              <a:gd name="connsiteX20-41" fmla="*/ 144121 w 560550"/>
              <a:gd name="connsiteY20-42" fmla="*/ 235111 h 493591"/>
              <a:gd name="connsiteX21-43" fmla="*/ 144127 w 560550"/>
              <a:gd name="connsiteY21-44" fmla="*/ 235851 h 493591"/>
              <a:gd name="connsiteX22-45" fmla="*/ 149231 w 560550"/>
              <a:gd name="connsiteY22-46" fmla="*/ 228009 h 493591"/>
              <a:gd name="connsiteX23-47" fmla="*/ 251731 w 560550"/>
              <a:gd name="connsiteY23-48" fmla="*/ 26070 h 493591"/>
              <a:gd name="connsiteX24-49" fmla="*/ 255383 w 560550"/>
              <a:gd name="connsiteY24-50" fmla="*/ 19328 h 493591"/>
              <a:gd name="connsiteX25-51" fmla="*/ 281371 w 560550"/>
              <a:gd name="connsiteY25-52" fmla="*/ 127 h 493591"/>
              <a:gd name="connsiteX26-53" fmla="*/ 282090 w 560550"/>
              <a:gd name="connsiteY26-54" fmla="*/ 0 h 493591"/>
              <a:gd name="connsiteX0-55" fmla="*/ 282090 w 560550"/>
              <a:gd name="connsiteY0-56" fmla="*/ 0 h 493591"/>
              <a:gd name="connsiteX1-57" fmla="*/ 307359 w 560550"/>
              <a:gd name="connsiteY1-58" fmla="*/ 19328 h 493591"/>
              <a:gd name="connsiteX2-59" fmla="*/ 322151 w 560550"/>
              <a:gd name="connsiteY2-60" fmla="*/ 46641 h 493591"/>
              <a:gd name="connsiteX3-61" fmla="*/ 426075 w 560550"/>
              <a:gd name="connsiteY3-62" fmla="*/ 252279 h 493591"/>
              <a:gd name="connsiteX4-63" fmla="*/ 549713 w 560550"/>
              <a:gd name="connsiteY4-64" fmla="*/ 442022 h 493591"/>
              <a:gd name="connsiteX5-65" fmla="*/ 553726 w 560550"/>
              <a:gd name="connsiteY5-66" fmla="*/ 448555 h 493591"/>
              <a:gd name="connsiteX6-67" fmla="*/ 557360 w 560550"/>
              <a:gd name="connsiteY6-68" fmla="*/ 480662 h 493591"/>
              <a:gd name="connsiteX7-69" fmla="*/ 557111 w 560550"/>
              <a:gd name="connsiteY7-70" fmla="*/ 481348 h 493591"/>
              <a:gd name="connsiteX8-71" fmla="*/ 527738 w 560550"/>
              <a:gd name="connsiteY8-72" fmla="*/ 493568 h 493591"/>
              <a:gd name="connsiteX9-73" fmla="*/ 496688 w 560550"/>
              <a:gd name="connsiteY9-74" fmla="*/ 492722 h 493591"/>
              <a:gd name="connsiteX10-75" fmla="*/ 275338 w 560550"/>
              <a:gd name="connsiteY10-76" fmla="*/ 480778 h 493591"/>
              <a:gd name="connsiteX11-77" fmla="*/ 275975 w 560550"/>
              <a:gd name="connsiteY11-78" fmla="*/ 480403 h 493591"/>
              <a:gd name="connsiteX12-79" fmla="*/ 266629 w 560550"/>
              <a:gd name="connsiteY12-80" fmla="*/ 479903 h 493591"/>
              <a:gd name="connsiteX13-81" fmla="*/ 40497 w 560550"/>
              <a:gd name="connsiteY13-82" fmla="*/ 492105 h 493591"/>
              <a:gd name="connsiteX14-83" fmla="*/ 32832 w 560550"/>
              <a:gd name="connsiteY14-84" fmla="*/ 492314 h 493591"/>
              <a:gd name="connsiteX15-85" fmla="*/ 3210 w 560550"/>
              <a:gd name="connsiteY15-86" fmla="*/ 479408 h 493591"/>
              <a:gd name="connsiteX16-87" fmla="*/ 2740 w 560550"/>
              <a:gd name="connsiteY16-88" fmla="*/ 478849 h 493591"/>
              <a:gd name="connsiteX17-89" fmla="*/ 6844 w 560550"/>
              <a:gd name="connsiteY17-90" fmla="*/ 447301 h 493591"/>
              <a:gd name="connsiteX18-91" fmla="*/ 23102 w 560550"/>
              <a:gd name="connsiteY18-92" fmla="*/ 420834 h 493591"/>
              <a:gd name="connsiteX19-93" fmla="*/ 144121 w 560550"/>
              <a:gd name="connsiteY19-94" fmla="*/ 235111 h 493591"/>
              <a:gd name="connsiteX20-95" fmla="*/ 144127 w 560550"/>
              <a:gd name="connsiteY20-96" fmla="*/ 235851 h 493591"/>
              <a:gd name="connsiteX21-97" fmla="*/ 149231 w 560550"/>
              <a:gd name="connsiteY21-98" fmla="*/ 228009 h 493591"/>
              <a:gd name="connsiteX22-99" fmla="*/ 251731 w 560550"/>
              <a:gd name="connsiteY22-100" fmla="*/ 26070 h 493591"/>
              <a:gd name="connsiteX23-101" fmla="*/ 255383 w 560550"/>
              <a:gd name="connsiteY23-102" fmla="*/ 19328 h 493591"/>
              <a:gd name="connsiteX24-103" fmla="*/ 281371 w 560550"/>
              <a:gd name="connsiteY24-104" fmla="*/ 127 h 493591"/>
              <a:gd name="connsiteX25-105" fmla="*/ 282090 w 560550"/>
              <a:gd name="connsiteY25-106" fmla="*/ 0 h 493591"/>
              <a:gd name="connsiteX0-107" fmla="*/ 282090 w 560550"/>
              <a:gd name="connsiteY0-108" fmla="*/ 0 h 493591"/>
              <a:gd name="connsiteX1-109" fmla="*/ 307359 w 560550"/>
              <a:gd name="connsiteY1-110" fmla="*/ 19328 h 493591"/>
              <a:gd name="connsiteX2-111" fmla="*/ 322151 w 560550"/>
              <a:gd name="connsiteY2-112" fmla="*/ 46641 h 493591"/>
              <a:gd name="connsiteX3-113" fmla="*/ 426075 w 560550"/>
              <a:gd name="connsiteY3-114" fmla="*/ 252279 h 493591"/>
              <a:gd name="connsiteX4-115" fmla="*/ 549713 w 560550"/>
              <a:gd name="connsiteY4-116" fmla="*/ 442022 h 493591"/>
              <a:gd name="connsiteX5-117" fmla="*/ 553726 w 560550"/>
              <a:gd name="connsiteY5-118" fmla="*/ 448555 h 493591"/>
              <a:gd name="connsiteX6-119" fmla="*/ 557360 w 560550"/>
              <a:gd name="connsiteY6-120" fmla="*/ 480662 h 493591"/>
              <a:gd name="connsiteX7-121" fmla="*/ 557111 w 560550"/>
              <a:gd name="connsiteY7-122" fmla="*/ 481348 h 493591"/>
              <a:gd name="connsiteX8-123" fmla="*/ 527738 w 560550"/>
              <a:gd name="connsiteY8-124" fmla="*/ 493568 h 493591"/>
              <a:gd name="connsiteX9-125" fmla="*/ 496688 w 560550"/>
              <a:gd name="connsiteY9-126" fmla="*/ 492722 h 493591"/>
              <a:gd name="connsiteX10-127" fmla="*/ 275338 w 560550"/>
              <a:gd name="connsiteY10-128" fmla="*/ 480778 h 493591"/>
              <a:gd name="connsiteX11-129" fmla="*/ 275975 w 560550"/>
              <a:gd name="connsiteY11-130" fmla="*/ 480403 h 493591"/>
              <a:gd name="connsiteX12-131" fmla="*/ 266629 w 560550"/>
              <a:gd name="connsiteY12-132" fmla="*/ 479903 h 493591"/>
              <a:gd name="connsiteX13-133" fmla="*/ 40497 w 560550"/>
              <a:gd name="connsiteY13-134" fmla="*/ 492105 h 493591"/>
              <a:gd name="connsiteX14-135" fmla="*/ 32832 w 560550"/>
              <a:gd name="connsiteY14-136" fmla="*/ 492314 h 493591"/>
              <a:gd name="connsiteX15-137" fmla="*/ 3210 w 560550"/>
              <a:gd name="connsiteY15-138" fmla="*/ 479408 h 493591"/>
              <a:gd name="connsiteX16-139" fmla="*/ 2740 w 560550"/>
              <a:gd name="connsiteY16-140" fmla="*/ 478849 h 493591"/>
              <a:gd name="connsiteX17-141" fmla="*/ 6844 w 560550"/>
              <a:gd name="connsiteY17-142" fmla="*/ 447301 h 493591"/>
              <a:gd name="connsiteX18-143" fmla="*/ 23102 w 560550"/>
              <a:gd name="connsiteY18-144" fmla="*/ 420834 h 493591"/>
              <a:gd name="connsiteX19-145" fmla="*/ 144121 w 560550"/>
              <a:gd name="connsiteY19-146" fmla="*/ 235111 h 493591"/>
              <a:gd name="connsiteX20-147" fmla="*/ 144127 w 560550"/>
              <a:gd name="connsiteY20-148" fmla="*/ 235851 h 493591"/>
              <a:gd name="connsiteX21-149" fmla="*/ 149231 w 560550"/>
              <a:gd name="connsiteY21-150" fmla="*/ 228009 h 493591"/>
              <a:gd name="connsiteX22-151" fmla="*/ 251731 w 560550"/>
              <a:gd name="connsiteY22-152" fmla="*/ 26070 h 493591"/>
              <a:gd name="connsiteX23-153" fmla="*/ 255383 w 560550"/>
              <a:gd name="connsiteY23-154" fmla="*/ 19328 h 493591"/>
              <a:gd name="connsiteX24-155" fmla="*/ 281371 w 560550"/>
              <a:gd name="connsiteY24-156" fmla="*/ 127 h 493591"/>
              <a:gd name="connsiteX25-157" fmla="*/ 282090 w 560550"/>
              <a:gd name="connsiteY25-158" fmla="*/ 0 h 493591"/>
              <a:gd name="connsiteX0-159" fmla="*/ 282090 w 560550"/>
              <a:gd name="connsiteY0-160" fmla="*/ 0 h 493591"/>
              <a:gd name="connsiteX1-161" fmla="*/ 307359 w 560550"/>
              <a:gd name="connsiteY1-162" fmla="*/ 19328 h 493591"/>
              <a:gd name="connsiteX2-163" fmla="*/ 322151 w 560550"/>
              <a:gd name="connsiteY2-164" fmla="*/ 46641 h 493591"/>
              <a:gd name="connsiteX3-165" fmla="*/ 426075 w 560550"/>
              <a:gd name="connsiteY3-166" fmla="*/ 252279 h 493591"/>
              <a:gd name="connsiteX4-167" fmla="*/ 549713 w 560550"/>
              <a:gd name="connsiteY4-168" fmla="*/ 442022 h 493591"/>
              <a:gd name="connsiteX5-169" fmla="*/ 553726 w 560550"/>
              <a:gd name="connsiteY5-170" fmla="*/ 448555 h 493591"/>
              <a:gd name="connsiteX6-171" fmla="*/ 557360 w 560550"/>
              <a:gd name="connsiteY6-172" fmla="*/ 480662 h 493591"/>
              <a:gd name="connsiteX7-173" fmla="*/ 557111 w 560550"/>
              <a:gd name="connsiteY7-174" fmla="*/ 481348 h 493591"/>
              <a:gd name="connsiteX8-175" fmla="*/ 527738 w 560550"/>
              <a:gd name="connsiteY8-176" fmla="*/ 493568 h 493591"/>
              <a:gd name="connsiteX9-177" fmla="*/ 496688 w 560550"/>
              <a:gd name="connsiteY9-178" fmla="*/ 492722 h 493591"/>
              <a:gd name="connsiteX10-179" fmla="*/ 275338 w 560550"/>
              <a:gd name="connsiteY10-180" fmla="*/ 480778 h 493591"/>
              <a:gd name="connsiteX11-181" fmla="*/ 275975 w 560550"/>
              <a:gd name="connsiteY11-182" fmla="*/ 480403 h 493591"/>
              <a:gd name="connsiteX12-183" fmla="*/ 266629 w 560550"/>
              <a:gd name="connsiteY12-184" fmla="*/ 479903 h 493591"/>
              <a:gd name="connsiteX13-185" fmla="*/ 40497 w 560550"/>
              <a:gd name="connsiteY13-186" fmla="*/ 492105 h 493591"/>
              <a:gd name="connsiteX14-187" fmla="*/ 32832 w 560550"/>
              <a:gd name="connsiteY14-188" fmla="*/ 492314 h 493591"/>
              <a:gd name="connsiteX15-189" fmla="*/ 3210 w 560550"/>
              <a:gd name="connsiteY15-190" fmla="*/ 479408 h 493591"/>
              <a:gd name="connsiteX16-191" fmla="*/ 2740 w 560550"/>
              <a:gd name="connsiteY16-192" fmla="*/ 478849 h 493591"/>
              <a:gd name="connsiteX17-193" fmla="*/ 6844 w 560550"/>
              <a:gd name="connsiteY17-194" fmla="*/ 447301 h 493591"/>
              <a:gd name="connsiteX18-195" fmla="*/ 23102 w 560550"/>
              <a:gd name="connsiteY18-196" fmla="*/ 420834 h 493591"/>
              <a:gd name="connsiteX19-197" fmla="*/ 144121 w 560550"/>
              <a:gd name="connsiteY19-198" fmla="*/ 235111 h 493591"/>
              <a:gd name="connsiteX20-199" fmla="*/ 149231 w 560550"/>
              <a:gd name="connsiteY20-200" fmla="*/ 228009 h 493591"/>
              <a:gd name="connsiteX21-201" fmla="*/ 251731 w 560550"/>
              <a:gd name="connsiteY21-202" fmla="*/ 26070 h 493591"/>
              <a:gd name="connsiteX22-203" fmla="*/ 255383 w 560550"/>
              <a:gd name="connsiteY22-204" fmla="*/ 19328 h 493591"/>
              <a:gd name="connsiteX23-205" fmla="*/ 281371 w 560550"/>
              <a:gd name="connsiteY23-206" fmla="*/ 127 h 493591"/>
              <a:gd name="connsiteX24-207" fmla="*/ 282090 w 560550"/>
              <a:gd name="connsiteY24-208" fmla="*/ 0 h 493591"/>
              <a:gd name="connsiteX0-209" fmla="*/ 282090 w 560550"/>
              <a:gd name="connsiteY0-210" fmla="*/ 0 h 493591"/>
              <a:gd name="connsiteX1-211" fmla="*/ 307359 w 560550"/>
              <a:gd name="connsiteY1-212" fmla="*/ 19328 h 493591"/>
              <a:gd name="connsiteX2-213" fmla="*/ 322151 w 560550"/>
              <a:gd name="connsiteY2-214" fmla="*/ 46641 h 493591"/>
              <a:gd name="connsiteX3-215" fmla="*/ 426075 w 560550"/>
              <a:gd name="connsiteY3-216" fmla="*/ 252279 h 493591"/>
              <a:gd name="connsiteX4-217" fmla="*/ 549713 w 560550"/>
              <a:gd name="connsiteY4-218" fmla="*/ 442022 h 493591"/>
              <a:gd name="connsiteX5-219" fmla="*/ 553726 w 560550"/>
              <a:gd name="connsiteY5-220" fmla="*/ 448555 h 493591"/>
              <a:gd name="connsiteX6-221" fmla="*/ 557360 w 560550"/>
              <a:gd name="connsiteY6-222" fmla="*/ 480662 h 493591"/>
              <a:gd name="connsiteX7-223" fmla="*/ 557111 w 560550"/>
              <a:gd name="connsiteY7-224" fmla="*/ 481348 h 493591"/>
              <a:gd name="connsiteX8-225" fmla="*/ 527738 w 560550"/>
              <a:gd name="connsiteY8-226" fmla="*/ 493568 h 493591"/>
              <a:gd name="connsiteX9-227" fmla="*/ 496688 w 560550"/>
              <a:gd name="connsiteY9-228" fmla="*/ 492722 h 493591"/>
              <a:gd name="connsiteX10-229" fmla="*/ 275338 w 560550"/>
              <a:gd name="connsiteY10-230" fmla="*/ 480778 h 493591"/>
              <a:gd name="connsiteX11-231" fmla="*/ 275975 w 560550"/>
              <a:gd name="connsiteY11-232" fmla="*/ 480403 h 493591"/>
              <a:gd name="connsiteX12-233" fmla="*/ 266629 w 560550"/>
              <a:gd name="connsiteY12-234" fmla="*/ 479903 h 493591"/>
              <a:gd name="connsiteX13-235" fmla="*/ 40497 w 560550"/>
              <a:gd name="connsiteY13-236" fmla="*/ 492105 h 493591"/>
              <a:gd name="connsiteX14-237" fmla="*/ 32832 w 560550"/>
              <a:gd name="connsiteY14-238" fmla="*/ 492314 h 493591"/>
              <a:gd name="connsiteX15-239" fmla="*/ 3210 w 560550"/>
              <a:gd name="connsiteY15-240" fmla="*/ 479408 h 493591"/>
              <a:gd name="connsiteX16-241" fmla="*/ 2740 w 560550"/>
              <a:gd name="connsiteY16-242" fmla="*/ 478849 h 493591"/>
              <a:gd name="connsiteX17-243" fmla="*/ 6844 w 560550"/>
              <a:gd name="connsiteY17-244" fmla="*/ 447301 h 493591"/>
              <a:gd name="connsiteX18-245" fmla="*/ 23102 w 560550"/>
              <a:gd name="connsiteY18-246" fmla="*/ 420834 h 493591"/>
              <a:gd name="connsiteX19-247" fmla="*/ 149231 w 560550"/>
              <a:gd name="connsiteY19-248" fmla="*/ 228009 h 493591"/>
              <a:gd name="connsiteX20-249" fmla="*/ 251731 w 560550"/>
              <a:gd name="connsiteY20-250" fmla="*/ 26070 h 493591"/>
              <a:gd name="connsiteX21-251" fmla="*/ 255383 w 560550"/>
              <a:gd name="connsiteY21-252" fmla="*/ 19328 h 493591"/>
              <a:gd name="connsiteX22-253" fmla="*/ 281371 w 560550"/>
              <a:gd name="connsiteY22-254" fmla="*/ 127 h 493591"/>
              <a:gd name="connsiteX23-255" fmla="*/ 282090 w 560550"/>
              <a:gd name="connsiteY23-256" fmla="*/ 0 h 493591"/>
              <a:gd name="connsiteX0-257" fmla="*/ 282090 w 560550"/>
              <a:gd name="connsiteY0-258" fmla="*/ 0 h 493591"/>
              <a:gd name="connsiteX1-259" fmla="*/ 307359 w 560550"/>
              <a:gd name="connsiteY1-260" fmla="*/ 19328 h 493591"/>
              <a:gd name="connsiteX2-261" fmla="*/ 322151 w 560550"/>
              <a:gd name="connsiteY2-262" fmla="*/ 46641 h 493591"/>
              <a:gd name="connsiteX3-263" fmla="*/ 426075 w 560550"/>
              <a:gd name="connsiteY3-264" fmla="*/ 252279 h 493591"/>
              <a:gd name="connsiteX4-265" fmla="*/ 549713 w 560550"/>
              <a:gd name="connsiteY4-266" fmla="*/ 442022 h 493591"/>
              <a:gd name="connsiteX5-267" fmla="*/ 553726 w 560550"/>
              <a:gd name="connsiteY5-268" fmla="*/ 448555 h 493591"/>
              <a:gd name="connsiteX6-269" fmla="*/ 557360 w 560550"/>
              <a:gd name="connsiteY6-270" fmla="*/ 480662 h 493591"/>
              <a:gd name="connsiteX7-271" fmla="*/ 557111 w 560550"/>
              <a:gd name="connsiteY7-272" fmla="*/ 481348 h 493591"/>
              <a:gd name="connsiteX8-273" fmla="*/ 527738 w 560550"/>
              <a:gd name="connsiteY8-274" fmla="*/ 493568 h 493591"/>
              <a:gd name="connsiteX9-275" fmla="*/ 496688 w 560550"/>
              <a:gd name="connsiteY9-276" fmla="*/ 492722 h 493591"/>
              <a:gd name="connsiteX10-277" fmla="*/ 275338 w 560550"/>
              <a:gd name="connsiteY10-278" fmla="*/ 480778 h 493591"/>
              <a:gd name="connsiteX11-279" fmla="*/ 275975 w 560550"/>
              <a:gd name="connsiteY11-280" fmla="*/ 480403 h 493591"/>
              <a:gd name="connsiteX12-281" fmla="*/ 266629 w 560550"/>
              <a:gd name="connsiteY12-282" fmla="*/ 479903 h 493591"/>
              <a:gd name="connsiteX13-283" fmla="*/ 40497 w 560550"/>
              <a:gd name="connsiteY13-284" fmla="*/ 492105 h 493591"/>
              <a:gd name="connsiteX14-285" fmla="*/ 32832 w 560550"/>
              <a:gd name="connsiteY14-286" fmla="*/ 492314 h 493591"/>
              <a:gd name="connsiteX15-287" fmla="*/ 3210 w 560550"/>
              <a:gd name="connsiteY15-288" fmla="*/ 479408 h 493591"/>
              <a:gd name="connsiteX16-289" fmla="*/ 2740 w 560550"/>
              <a:gd name="connsiteY16-290" fmla="*/ 478849 h 493591"/>
              <a:gd name="connsiteX17-291" fmla="*/ 6844 w 560550"/>
              <a:gd name="connsiteY17-292" fmla="*/ 447301 h 493591"/>
              <a:gd name="connsiteX18-293" fmla="*/ 23102 w 560550"/>
              <a:gd name="connsiteY18-294" fmla="*/ 420834 h 493591"/>
              <a:gd name="connsiteX19-295" fmla="*/ 149231 w 560550"/>
              <a:gd name="connsiteY19-296" fmla="*/ 228009 h 493591"/>
              <a:gd name="connsiteX20-297" fmla="*/ 251731 w 560550"/>
              <a:gd name="connsiteY20-298" fmla="*/ 26070 h 493591"/>
              <a:gd name="connsiteX21-299" fmla="*/ 255383 w 560550"/>
              <a:gd name="connsiteY21-300" fmla="*/ 19328 h 493591"/>
              <a:gd name="connsiteX22-301" fmla="*/ 281371 w 560550"/>
              <a:gd name="connsiteY22-302" fmla="*/ 127 h 493591"/>
              <a:gd name="connsiteX23-303" fmla="*/ 282090 w 560550"/>
              <a:gd name="connsiteY23-304" fmla="*/ 0 h 493591"/>
              <a:gd name="connsiteX0-305" fmla="*/ 282090 w 560550"/>
              <a:gd name="connsiteY0-306" fmla="*/ 0 h 493591"/>
              <a:gd name="connsiteX1-307" fmla="*/ 307359 w 560550"/>
              <a:gd name="connsiteY1-308" fmla="*/ 19328 h 493591"/>
              <a:gd name="connsiteX2-309" fmla="*/ 322151 w 560550"/>
              <a:gd name="connsiteY2-310" fmla="*/ 46641 h 493591"/>
              <a:gd name="connsiteX3-311" fmla="*/ 426075 w 560550"/>
              <a:gd name="connsiteY3-312" fmla="*/ 252279 h 493591"/>
              <a:gd name="connsiteX4-313" fmla="*/ 549713 w 560550"/>
              <a:gd name="connsiteY4-314" fmla="*/ 442022 h 493591"/>
              <a:gd name="connsiteX5-315" fmla="*/ 553726 w 560550"/>
              <a:gd name="connsiteY5-316" fmla="*/ 448555 h 493591"/>
              <a:gd name="connsiteX6-317" fmla="*/ 557360 w 560550"/>
              <a:gd name="connsiteY6-318" fmla="*/ 480662 h 493591"/>
              <a:gd name="connsiteX7-319" fmla="*/ 557111 w 560550"/>
              <a:gd name="connsiteY7-320" fmla="*/ 481348 h 493591"/>
              <a:gd name="connsiteX8-321" fmla="*/ 527738 w 560550"/>
              <a:gd name="connsiteY8-322" fmla="*/ 493568 h 493591"/>
              <a:gd name="connsiteX9-323" fmla="*/ 496688 w 560550"/>
              <a:gd name="connsiteY9-324" fmla="*/ 492722 h 493591"/>
              <a:gd name="connsiteX10-325" fmla="*/ 275338 w 560550"/>
              <a:gd name="connsiteY10-326" fmla="*/ 480778 h 493591"/>
              <a:gd name="connsiteX11-327" fmla="*/ 266629 w 560550"/>
              <a:gd name="connsiteY11-328" fmla="*/ 479903 h 493591"/>
              <a:gd name="connsiteX12-329" fmla="*/ 40497 w 560550"/>
              <a:gd name="connsiteY12-330" fmla="*/ 492105 h 493591"/>
              <a:gd name="connsiteX13-331" fmla="*/ 32832 w 560550"/>
              <a:gd name="connsiteY13-332" fmla="*/ 492314 h 493591"/>
              <a:gd name="connsiteX14-333" fmla="*/ 3210 w 560550"/>
              <a:gd name="connsiteY14-334" fmla="*/ 479408 h 493591"/>
              <a:gd name="connsiteX15-335" fmla="*/ 2740 w 560550"/>
              <a:gd name="connsiteY15-336" fmla="*/ 478849 h 493591"/>
              <a:gd name="connsiteX16-337" fmla="*/ 6844 w 560550"/>
              <a:gd name="connsiteY16-338" fmla="*/ 447301 h 493591"/>
              <a:gd name="connsiteX17-339" fmla="*/ 23102 w 560550"/>
              <a:gd name="connsiteY17-340" fmla="*/ 420834 h 493591"/>
              <a:gd name="connsiteX18-341" fmla="*/ 149231 w 560550"/>
              <a:gd name="connsiteY18-342" fmla="*/ 228009 h 493591"/>
              <a:gd name="connsiteX19-343" fmla="*/ 251731 w 560550"/>
              <a:gd name="connsiteY19-344" fmla="*/ 26070 h 493591"/>
              <a:gd name="connsiteX20-345" fmla="*/ 255383 w 560550"/>
              <a:gd name="connsiteY20-346" fmla="*/ 19328 h 493591"/>
              <a:gd name="connsiteX21-347" fmla="*/ 281371 w 560550"/>
              <a:gd name="connsiteY21-348" fmla="*/ 127 h 493591"/>
              <a:gd name="connsiteX22-349" fmla="*/ 282090 w 560550"/>
              <a:gd name="connsiteY22-350" fmla="*/ 0 h 493591"/>
              <a:gd name="connsiteX0-351" fmla="*/ 282090 w 560550"/>
              <a:gd name="connsiteY0-352" fmla="*/ 0 h 493591"/>
              <a:gd name="connsiteX1-353" fmla="*/ 307359 w 560550"/>
              <a:gd name="connsiteY1-354" fmla="*/ 19328 h 493591"/>
              <a:gd name="connsiteX2-355" fmla="*/ 322151 w 560550"/>
              <a:gd name="connsiteY2-356" fmla="*/ 46641 h 493591"/>
              <a:gd name="connsiteX3-357" fmla="*/ 426075 w 560550"/>
              <a:gd name="connsiteY3-358" fmla="*/ 252279 h 493591"/>
              <a:gd name="connsiteX4-359" fmla="*/ 549713 w 560550"/>
              <a:gd name="connsiteY4-360" fmla="*/ 442022 h 493591"/>
              <a:gd name="connsiteX5-361" fmla="*/ 553726 w 560550"/>
              <a:gd name="connsiteY5-362" fmla="*/ 448555 h 493591"/>
              <a:gd name="connsiteX6-363" fmla="*/ 557360 w 560550"/>
              <a:gd name="connsiteY6-364" fmla="*/ 480662 h 493591"/>
              <a:gd name="connsiteX7-365" fmla="*/ 557111 w 560550"/>
              <a:gd name="connsiteY7-366" fmla="*/ 481348 h 493591"/>
              <a:gd name="connsiteX8-367" fmla="*/ 527738 w 560550"/>
              <a:gd name="connsiteY8-368" fmla="*/ 493568 h 493591"/>
              <a:gd name="connsiteX9-369" fmla="*/ 496688 w 560550"/>
              <a:gd name="connsiteY9-370" fmla="*/ 492722 h 493591"/>
              <a:gd name="connsiteX10-371" fmla="*/ 266629 w 560550"/>
              <a:gd name="connsiteY10-372" fmla="*/ 479903 h 493591"/>
              <a:gd name="connsiteX11-373" fmla="*/ 40497 w 560550"/>
              <a:gd name="connsiteY11-374" fmla="*/ 492105 h 493591"/>
              <a:gd name="connsiteX12-375" fmla="*/ 32832 w 560550"/>
              <a:gd name="connsiteY12-376" fmla="*/ 492314 h 493591"/>
              <a:gd name="connsiteX13-377" fmla="*/ 3210 w 560550"/>
              <a:gd name="connsiteY13-378" fmla="*/ 479408 h 493591"/>
              <a:gd name="connsiteX14-379" fmla="*/ 2740 w 560550"/>
              <a:gd name="connsiteY14-380" fmla="*/ 478849 h 493591"/>
              <a:gd name="connsiteX15-381" fmla="*/ 6844 w 560550"/>
              <a:gd name="connsiteY15-382" fmla="*/ 447301 h 493591"/>
              <a:gd name="connsiteX16-383" fmla="*/ 23102 w 560550"/>
              <a:gd name="connsiteY16-384" fmla="*/ 420834 h 493591"/>
              <a:gd name="connsiteX17-385" fmla="*/ 149231 w 560550"/>
              <a:gd name="connsiteY17-386" fmla="*/ 228009 h 493591"/>
              <a:gd name="connsiteX18-387" fmla="*/ 251731 w 560550"/>
              <a:gd name="connsiteY18-388" fmla="*/ 26070 h 493591"/>
              <a:gd name="connsiteX19-389" fmla="*/ 255383 w 560550"/>
              <a:gd name="connsiteY19-390" fmla="*/ 19328 h 493591"/>
              <a:gd name="connsiteX20-391" fmla="*/ 281371 w 560550"/>
              <a:gd name="connsiteY20-392" fmla="*/ 127 h 493591"/>
              <a:gd name="connsiteX21-393" fmla="*/ 282090 w 560550"/>
              <a:gd name="connsiteY21-394" fmla="*/ 0 h 493591"/>
              <a:gd name="connsiteX0-395" fmla="*/ 282090 w 560550"/>
              <a:gd name="connsiteY0-396" fmla="*/ 0 h 493591"/>
              <a:gd name="connsiteX1-397" fmla="*/ 307359 w 560550"/>
              <a:gd name="connsiteY1-398" fmla="*/ 19328 h 493591"/>
              <a:gd name="connsiteX2-399" fmla="*/ 322151 w 560550"/>
              <a:gd name="connsiteY2-400" fmla="*/ 46641 h 493591"/>
              <a:gd name="connsiteX3-401" fmla="*/ 426075 w 560550"/>
              <a:gd name="connsiteY3-402" fmla="*/ 252279 h 493591"/>
              <a:gd name="connsiteX4-403" fmla="*/ 549713 w 560550"/>
              <a:gd name="connsiteY4-404" fmla="*/ 442022 h 493591"/>
              <a:gd name="connsiteX5-405" fmla="*/ 553726 w 560550"/>
              <a:gd name="connsiteY5-406" fmla="*/ 448555 h 493591"/>
              <a:gd name="connsiteX6-407" fmla="*/ 557360 w 560550"/>
              <a:gd name="connsiteY6-408" fmla="*/ 480662 h 493591"/>
              <a:gd name="connsiteX7-409" fmla="*/ 557111 w 560550"/>
              <a:gd name="connsiteY7-410" fmla="*/ 481348 h 493591"/>
              <a:gd name="connsiteX8-411" fmla="*/ 527738 w 560550"/>
              <a:gd name="connsiteY8-412" fmla="*/ 493568 h 493591"/>
              <a:gd name="connsiteX9-413" fmla="*/ 496688 w 560550"/>
              <a:gd name="connsiteY9-414" fmla="*/ 492722 h 493591"/>
              <a:gd name="connsiteX10-415" fmla="*/ 266629 w 560550"/>
              <a:gd name="connsiteY10-416" fmla="*/ 479903 h 493591"/>
              <a:gd name="connsiteX11-417" fmla="*/ 40497 w 560550"/>
              <a:gd name="connsiteY11-418" fmla="*/ 492105 h 493591"/>
              <a:gd name="connsiteX12-419" fmla="*/ 32832 w 560550"/>
              <a:gd name="connsiteY12-420" fmla="*/ 492314 h 493591"/>
              <a:gd name="connsiteX13-421" fmla="*/ 3210 w 560550"/>
              <a:gd name="connsiteY13-422" fmla="*/ 479408 h 493591"/>
              <a:gd name="connsiteX14-423" fmla="*/ 2740 w 560550"/>
              <a:gd name="connsiteY14-424" fmla="*/ 478849 h 493591"/>
              <a:gd name="connsiteX15-425" fmla="*/ 6844 w 560550"/>
              <a:gd name="connsiteY15-426" fmla="*/ 447301 h 493591"/>
              <a:gd name="connsiteX16-427" fmla="*/ 23102 w 560550"/>
              <a:gd name="connsiteY16-428" fmla="*/ 420834 h 493591"/>
              <a:gd name="connsiteX17-429" fmla="*/ 149231 w 560550"/>
              <a:gd name="connsiteY17-430" fmla="*/ 228009 h 493591"/>
              <a:gd name="connsiteX18-431" fmla="*/ 251731 w 560550"/>
              <a:gd name="connsiteY18-432" fmla="*/ 26070 h 493591"/>
              <a:gd name="connsiteX19-433" fmla="*/ 255383 w 560550"/>
              <a:gd name="connsiteY19-434" fmla="*/ 19328 h 493591"/>
              <a:gd name="connsiteX20-435" fmla="*/ 281371 w 560550"/>
              <a:gd name="connsiteY20-436" fmla="*/ 127 h 493591"/>
              <a:gd name="connsiteX21-437" fmla="*/ 282090 w 560550"/>
              <a:gd name="connsiteY21-438" fmla="*/ 0 h 493591"/>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 ang="0">
                <a:pos x="connsiteX9-19" y="connsiteY9-20"/>
              </a:cxn>
              <a:cxn ang="0">
                <a:pos x="connsiteX10-21" y="connsiteY10-22"/>
              </a:cxn>
              <a:cxn ang="0">
                <a:pos x="connsiteX11-23" y="connsiteY11-24"/>
              </a:cxn>
              <a:cxn ang="0">
                <a:pos x="connsiteX12-25" y="connsiteY12-26"/>
              </a:cxn>
              <a:cxn ang="0">
                <a:pos x="connsiteX13-27" y="connsiteY13-28"/>
              </a:cxn>
              <a:cxn ang="0">
                <a:pos x="connsiteX14-29" y="connsiteY14-30"/>
              </a:cxn>
              <a:cxn ang="0">
                <a:pos x="connsiteX15-31" y="connsiteY15-32"/>
              </a:cxn>
              <a:cxn ang="0">
                <a:pos x="connsiteX16-33" y="connsiteY16-34"/>
              </a:cxn>
              <a:cxn ang="0">
                <a:pos x="connsiteX17-35" y="connsiteY17-36"/>
              </a:cxn>
              <a:cxn ang="0">
                <a:pos x="connsiteX18-37" y="connsiteY18-38"/>
              </a:cxn>
              <a:cxn ang="0">
                <a:pos x="connsiteX19-39" y="connsiteY19-40"/>
              </a:cxn>
              <a:cxn ang="0">
                <a:pos x="connsiteX20-41" y="connsiteY20-42"/>
              </a:cxn>
              <a:cxn ang="0">
                <a:pos x="connsiteX21-43" y="connsiteY21-44"/>
              </a:cxn>
            </a:cxnLst>
            <a:rect l="l" t="t" r="r" b="b"/>
            <a:pathLst>
              <a:path w="560550" h="493591">
                <a:moveTo>
                  <a:pt x="282090" y="0"/>
                </a:moveTo>
                <a:cubicBezTo>
                  <a:pt x="291235" y="0"/>
                  <a:pt x="300381" y="6443"/>
                  <a:pt x="307359" y="19328"/>
                </a:cubicBezTo>
                <a:lnTo>
                  <a:pt x="322151" y="46641"/>
                </a:lnTo>
                <a:cubicBezTo>
                  <a:pt x="341937" y="85466"/>
                  <a:pt x="388148" y="186382"/>
                  <a:pt x="426075" y="252279"/>
                </a:cubicBezTo>
                <a:cubicBezTo>
                  <a:pt x="464002" y="318176"/>
                  <a:pt x="528438" y="409309"/>
                  <a:pt x="549713" y="442022"/>
                </a:cubicBezTo>
                <a:lnTo>
                  <a:pt x="553726" y="448555"/>
                </a:lnTo>
                <a:cubicBezTo>
                  <a:pt x="561598" y="461368"/>
                  <a:pt x="562451" y="472766"/>
                  <a:pt x="557360" y="480662"/>
                </a:cubicBezTo>
                <a:cubicBezTo>
                  <a:pt x="557347" y="480929"/>
                  <a:pt x="557231" y="481140"/>
                  <a:pt x="557111" y="481348"/>
                </a:cubicBezTo>
                <a:cubicBezTo>
                  <a:pt x="552538" y="489268"/>
                  <a:pt x="542386" y="493968"/>
                  <a:pt x="527738" y="493568"/>
                </a:cubicBezTo>
                <a:lnTo>
                  <a:pt x="496688" y="492722"/>
                </a:lnTo>
                <a:cubicBezTo>
                  <a:pt x="453170" y="490445"/>
                  <a:pt x="342661" y="480006"/>
                  <a:pt x="266629" y="479903"/>
                </a:cubicBezTo>
                <a:cubicBezTo>
                  <a:pt x="190597" y="479800"/>
                  <a:pt x="79463" y="490037"/>
                  <a:pt x="40497" y="492105"/>
                </a:cubicBezTo>
                <a:lnTo>
                  <a:pt x="32832" y="492314"/>
                </a:lnTo>
                <a:cubicBezTo>
                  <a:pt x="17800" y="492724"/>
                  <a:pt x="7502" y="487764"/>
                  <a:pt x="3210" y="479408"/>
                </a:cubicBezTo>
                <a:cubicBezTo>
                  <a:pt x="2985" y="479262"/>
                  <a:pt x="2860" y="479056"/>
                  <a:pt x="2740" y="478849"/>
                </a:cubicBezTo>
                <a:cubicBezTo>
                  <a:pt x="-1833" y="470928"/>
                  <a:pt x="-826" y="459787"/>
                  <a:pt x="6844" y="447301"/>
                </a:cubicBezTo>
                <a:lnTo>
                  <a:pt x="23102" y="420834"/>
                </a:lnTo>
                <a:cubicBezTo>
                  <a:pt x="46833" y="384285"/>
                  <a:pt x="111126" y="293803"/>
                  <a:pt x="149231" y="228009"/>
                </a:cubicBezTo>
                <a:cubicBezTo>
                  <a:pt x="187336" y="162215"/>
                  <a:pt x="234039" y="60850"/>
                  <a:pt x="251731" y="26070"/>
                </a:cubicBezTo>
                <a:lnTo>
                  <a:pt x="255383" y="19328"/>
                </a:lnTo>
                <a:cubicBezTo>
                  <a:pt x="262543" y="6104"/>
                  <a:pt x="271988" y="-334"/>
                  <a:pt x="281371" y="127"/>
                </a:cubicBezTo>
                <a:cubicBezTo>
                  <a:pt x="281609" y="5"/>
                  <a:pt x="281850" y="0"/>
                  <a:pt x="282090"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buFontTx/>
              <a:buNone/>
              <a:defRPr/>
            </a:pPr>
            <a:endParaRPr lang="zh-CN" altLang="en-US" noProof="1">
              <a:solidFill>
                <a:srgbClr val="FFFFFF"/>
              </a:solidFill>
              <a:latin typeface="黑体" panose="02010609060101010101" pitchFamily="49" charset="-122"/>
              <a:ea typeface="黑体" panose="02010609060101010101" pitchFamily="49" charset="-122"/>
              <a:cs typeface="Arial" panose="02080604020202020204" pitchFamily="34" charset="0"/>
            </a:endParaRPr>
          </a:p>
        </p:txBody>
      </p:sp>
      <p:sp>
        <p:nvSpPr>
          <p:cNvPr id="10" name="KSO_Shape"/>
          <p:cNvSpPr/>
          <p:nvPr>
            <p:custDataLst>
              <p:tags r:id="rId6"/>
            </p:custDataLst>
          </p:nvPr>
        </p:nvSpPr>
        <p:spPr>
          <a:xfrm rot="8126800">
            <a:off x="676275" y="620713"/>
            <a:ext cx="88900" cy="77787"/>
          </a:xfrm>
          <a:custGeom>
            <a:avLst/>
            <a:gdLst>
              <a:gd name="connsiteX0" fmla="*/ 282090 w 560550"/>
              <a:gd name="connsiteY0" fmla="*/ 0 h 493591"/>
              <a:gd name="connsiteX1" fmla="*/ 307359 w 560550"/>
              <a:gd name="connsiteY1" fmla="*/ 19328 h 493591"/>
              <a:gd name="connsiteX2" fmla="*/ 322151 w 560550"/>
              <a:gd name="connsiteY2" fmla="*/ 46641 h 493591"/>
              <a:gd name="connsiteX3" fmla="*/ 422483 w 560550"/>
              <a:gd name="connsiteY3" fmla="*/ 244308 h 493591"/>
              <a:gd name="connsiteX4" fmla="*/ 421839 w 560550"/>
              <a:gd name="connsiteY4" fmla="*/ 243943 h 493591"/>
              <a:gd name="connsiteX5" fmla="*/ 426075 w 560550"/>
              <a:gd name="connsiteY5" fmla="*/ 252279 h 493591"/>
              <a:gd name="connsiteX6" fmla="*/ 549713 w 560550"/>
              <a:gd name="connsiteY6" fmla="*/ 442022 h 493591"/>
              <a:gd name="connsiteX7" fmla="*/ 553726 w 560550"/>
              <a:gd name="connsiteY7" fmla="*/ 448555 h 493591"/>
              <a:gd name="connsiteX8" fmla="*/ 557360 w 560550"/>
              <a:gd name="connsiteY8" fmla="*/ 480662 h 493591"/>
              <a:gd name="connsiteX9" fmla="*/ 557111 w 560550"/>
              <a:gd name="connsiteY9" fmla="*/ 481348 h 493591"/>
              <a:gd name="connsiteX10" fmla="*/ 527738 w 560550"/>
              <a:gd name="connsiteY10" fmla="*/ 493568 h 493591"/>
              <a:gd name="connsiteX11" fmla="*/ 496688 w 560550"/>
              <a:gd name="connsiteY11" fmla="*/ 492722 h 493591"/>
              <a:gd name="connsiteX12" fmla="*/ 275338 w 560550"/>
              <a:gd name="connsiteY12" fmla="*/ 480778 h 493591"/>
              <a:gd name="connsiteX13" fmla="*/ 275975 w 560550"/>
              <a:gd name="connsiteY13" fmla="*/ 480403 h 493591"/>
              <a:gd name="connsiteX14" fmla="*/ 266629 w 560550"/>
              <a:gd name="connsiteY14" fmla="*/ 479903 h 493591"/>
              <a:gd name="connsiteX15" fmla="*/ 40497 w 560550"/>
              <a:gd name="connsiteY15" fmla="*/ 492105 h 493591"/>
              <a:gd name="connsiteX16" fmla="*/ 32832 w 560550"/>
              <a:gd name="connsiteY16" fmla="*/ 492314 h 493591"/>
              <a:gd name="connsiteX17" fmla="*/ 3210 w 560550"/>
              <a:gd name="connsiteY17" fmla="*/ 479408 h 493591"/>
              <a:gd name="connsiteX18" fmla="*/ 2740 w 560550"/>
              <a:gd name="connsiteY18" fmla="*/ 478849 h 493591"/>
              <a:gd name="connsiteX19" fmla="*/ 6844 w 560550"/>
              <a:gd name="connsiteY19" fmla="*/ 447301 h 493591"/>
              <a:gd name="connsiteX20" fmla="*/ 23102 w 560550"/>
              <a:gd name="connsiteY20" fmla="*/ 420834 h 493591"/>
              <a:gd name="connsiteX21" fmla="*/ 144121 w 560550"/>
              <a:gd name="connsiteY21" fmla="*/ 235111 h 493591"/>
              <a:gd name="connsiteX22" fmla="*/ 144127 w 560550"/>
              <a:gd name="connsiteY22" fmla="*/ 235851 h 493591"/>
              <a:gd name="connsiteX23" fmla="*/ 149231 w 560550"/>
              <a:gd name="connsiteY23" fmla="*/ 228009 h 493591"/>
              <a:gd name="connsiteX24" fmla="*/ 251731 w 560550"/>
              <a:gd name="connsiteY24" fmla="*/ 26070 h 493591"/>
              <a:gd name="connsiteX25" fmla="*/ 255383 w 560550"/>
              <a:gd name="connsiteY25" fmla="*/ 19328 h 493591"/>
              <a:gd name="connsiteX26" fmla="*/ 281371 w 560550"/>
              <a:gd name="connsiteY26" fmla="*/ 127 h 493591"/>
              <a:gd name="connsiteX27" fmla="*/ 282090 w 560550"/>
              <a:gd name="connsiteY27" fmla="*/ 0 h 493591"/>
              <a:gd name="connsiteX0-1" fmla="*/ 282090 w 560550"/>
              <a:gd name="connsiteY0-2" fmla="*/ 0 h 493591"/>
              <a:gd name="connsiteX1-3" fmla="*/ 307359 w 560550"/>
              <a:gd name="connsiteY1-4" fmla="*/ 19328 h 493591"/>
              <a:gd name="connsiteX2-5" fmla="*/ 322151 w 560550"/>
              <a:gd name="connsiteY2-6" fmla="*/ 46641 h 493591"/>
              <a:gd name="connsiteX3-7" fmla="*/ 422483 w 560550"/>
              <a:gd name="connsiteY3-8" fmla="*/ 244308 h 493591"/>
              <a:gd name="connsiteX4-9" fmla="*/ 426075 w 560550"/>
              <a:gd name="connsiteY4-10" fmla="*/ 252279 h 493591"/>
              <a:gd name="connsiteX5-11" fmla="*/ 549713 w 560550"/>
              <a:gd name="connsiteY5-12" fmla="*/ 442022 h 493591"/>
              <a:gd name="connsiteX6-13" fmla="*/ 553726 w 560550"/>
              <a:gd name="connsiteY6-14" fmla="*/ 448555 h 493591"/>
              <a:gd name="connsiteX7-15" fmla="*/ 557360 w 560550"/>
              <a:gd name="connsiteY7-16" fmla="*/ 480662 h 493591"/>
              <a:gd name="connsiteX8-17" fmla="*/ 557111 w 560550"/>
              <a:gd name="connsiteY8-18" fmla="*/ 481348 h 493591"/>
              <a:gd name="connsiteX9-19" fmla="*/ 527738 w 560550"/>
              <a:gd name="connsiteY9-20" fmla="*/ 493568 h 493591"/>
              <a:gd name="connsiteX10-21" fmla="*/ 496688 w 560550"/>
              <a:gd name="connsiteY10-22" fmla="*/ 492722 h 493591"/>
              <a:gd name="connsiteX11-23" fmla="*/ 275338 w 560550"/>
              <a:gd name="connsiteY11-24" fmla="*/ 480778 h 493591"/>
              <a:gd name="connsiteX12-25" fmla="*/ 275975 w 560550"/>
              <a:gd name="connsiteY12-26" fmla="*/ 480403 h 493591"/>
              <a:gd name="connsiteX13-27" fmla="*/ 266629 w 560550"/>
              <a:gd name="connsiteY13-28" fmla="*/ 479903 h 493591"/>
              <a:gd name="connsiteX14-29" fmla="*/ 40497 w 560550"/>
              <a:gd name="connsiteY14-30" fmla="*/ 492105 h 493591"/>
              <a:gd name="connsiteX15-31" fmla="*/ 32832 w 560550"/>
              <a:gd name="connsiteY15-32" fmla="*/ 492314 h 493591"/>
              <a:gd name="connsiteX16-33" fmla="*/ 3210 w 560550"/>
              <a:gd name="connsiteY16-34" fmla="*/ 479408 h 493591"/>
              <a:gd name="connsiteX17-35" fmla="*/ 2740 w 560550"/>
              <a:gd name="connsiteY17-36" fmla="*/ 478849 h 493591"/>
              <a:gd name="connsiteX18-37" fmla="*/ 6844 w 560550"/>
              <a:gd name="connsiteY18-38" fmla="*/ 447301 h 493591"/>
              <a:gd name="connsiteX19-39" fmla="*/ 23102 w 560550"/>
              <a:gd name="connsiteY19-40" fmla="*/ 420834 h 493591"/>
              <a:gd name="connsiteX20-41" fmla="*/ 144121 w 560550"/>
              <a:gd name="connsiteY20-42" fmla="*/ 235111 h 493591"/>
              <a:gd name="connsiteX21-43" fmla="*/ 144127 w 560550"/>
              <a:gd name="connsiteY21-44" fmla="*/ 235851 h 493591"/>
              <a:gd name="connsiteX22-45" fmla="*/ 149231 w 560550"/>
              <a:gd name="connsiteY22-46" fmla="*/ 228009 h 493591"/>
              <a:gd name="connsiteX23-47" fmla="*/ 251731 w 560550"/>
              <a:gd name="connsiteY23-48" fmla="*/ 26070 h 493591"/>
              <a:gd name="connsiteX24-49" fmla="*/ 255383 w 560550"/>
              <a:gd name="connsiteY24-50" fmla="*/ 19328 h 493591"/>
              <a:gd name="connsiteX25-51" fmla="*/ 281371 w 560550"/>
              <a:gd name="connsiteY25-52" fmla="*/ 127 h 493591"/>
              <a:gd name="connsiteX26-53" fmla="*/ 282090 w 560550"/>
              <a:gd name="connsiteY26-54" fmla="*/ 0 h 493591"/>
              <a:gd name="connsiteX0-55" fmla="*/ 282090 w 560550"/>
              <a:gd name="connsiteY0-56" fmla="*/ 0 h 493591"/>
              <a:gd name="connsiteX1-57" fmla="*/ 307359 w 560550"/>
              <a:gd name="connsiteY1-58" fmla="*/ 19328 h 493591"/>
              <a:gd name="connsiteX2-59" fmla="*/ 322151 w 560550"/>
              <a:gd name="connsiteY2-60" fmla="*/ 46641 h 493591"/>
              <a:gd name="connsiteX3-61" fmla="*/ 426075 w 560550"/>
              <a:gd name="connsiteY3-62" fmla="*/ 252279 h 493591"/>
              <a:gd name="connsiteX4-63" fmla="*/ 549713 w 560550"/>
              <a:gd name="connsiteY4-64" fmla="*/ 442022 h 493591"/>
              <a:gd name="connsiteX5-65" fmla="*/ 553726 w 560550"/>
              <a:gd name="connsiteY5-66" fmla="*/ 448555 h 493591"/>
              <a:gd name="connsiteX6-67" fmla="*/ 557360 w 560550"/>
              <a:gd name="connsiteY6-68" fmla="*/ 480662 h 493591"/>
              <a:gd name="connsiteX7-69" fmla="*/ 557111 w 560550"/>
              <a:gd name="connsiteY7-70" fmla="*/ 481348 h 493591"/>
              <a:gd name="connsiteX8-71" fmla="*/ 527738 w 560550"/>
              <a:gd name="connsiteY8-72" fmla="*/ 493568 h 493591"/>
              <a:gd name="connsiteX9-73" fmla="*/ 496688 w 560550"/>
              <a:gd name="connsiteY9-74" fmla="*/ 492722 h 493591"/>
              <a:gd name="connsiteX10-75" fmla="*/ 275338 w 560550"/>
              <a:gd name="connsiteY10-76" fmla="*/ 480778 h 493591"/>
              <a:gd name="connsiteX11-77" fmla="*/ 275975 w 560550"/>
              <a:gd name="connsiteY11-78" fmla="*/ 480403 h 493591"/>
              <a:gd name="connsiteX12-79" fmla="*/ 266629 w 560550"/>
              <a:gd name="connsiteY12-80" fmla="*/ 479903 h 493591"/>
              <a:gd name="connsiteX13-81" fmla="*/ 40497 w 560550"/>
              <a:gd name="connsiteY13-82" fmla="*/ 492105 h 493591"/>
              <a:gd name="connsiteX14-83" fmla="*/ 32832 w 560550"/>
              <a:gd name="connsiteY14-84" fmla="*/ 492314 h 493591"/>
              <a:gd name="connsiteX15-85" fmla="*/ 3210 w 560550"/>
              <a:gd name="connsiteY15-86" fmla="*/ 479408 h 493591"/>
              <a:gd name="connsiteX16-87" fmla="*/ 2740 w 560550"/>
              <a:gd name="connsiteY16-88" fmla="*/ 478849 h 493591"/>
              <a:gd name="connsiteX17-89" fmla="*/ 6844 w 560550"/>
              <a:gd name="connsiteY17-90" fmla="*/ 447301 h 493591"/>
              <a:gd name="connsiteX18-91" fmla="*/ 23102 w 560550"/>
              <a:gd name="connsiteY18-92" fmla="*/ 420834 h 493591"/>
              <a:gd name="connsiteX19-93" fmla="*/ 144121 w 560550"/>
              <a:gd name="connsiteY19-94" fmla="*/ 235111 h 493591"/>
              <a:gd name="connsiteX20-95" fmla="*/ 144127 w 560550"/>
              <a:gd name="connsiteY20-96" fmla="*/ 235851 h 493591"/>
              <a:gd name="connsiteX21-97" fmla="*/ 149231 w 560550"/>
              <a:gd name="connsiteY21-98" fmla="*/ 228009 h 493591"/>
              <a:gd name="connsiteX22-99" fmla="*/ 251731 w 560550"/>
              <a:gd name="connsiteY22-100" fmla="*/ 26070 h 493591"/>
              <a:gd name="connsiteX23-101" fmla="*/ 255383 w 560550"/>
              <a:gd name="connsiteY23-102" fmla="*/ 19328 h 493591"/>
              <a:gd name="connsiteX24-103" fmla="*/ 281371 w 560550"/>
              <a:gd name="connsiteY24-104" fmla="*/ 127 h 493591"/>
              <a:gd name="connsiteX25-105" fmla="*/ 282090 w 560550"/>
              <a:gd name="connsiteY25-106" fmla="*/ 0 h 493591"/>
              <a:gd name="connsiteX0-107" fmla="*/ 282090 w 560550"/>
              <a:gd name="connsiteY0-108" fmla="*/ 0 h 493591"/>
              <a:gd name="connsiteX1-109" fmla="*/ 307359 w 560550"/>
              <a:gd name="connsiteY1-110" fmla="*/ 19328 h 493591"/>
              <a:gd name="connsiteX2-111" fmla="*/ 322151 w 560550"/>
              <a:gd name="connsiteY2-112" fmla="*/ 46641 h 493591"/>
              <a:gd name="connsiteX3-113" fmla="*/ 426075 w 560550"/>
              <a:gd name="connsiteY3-114" fmla="*/ 252279 h 493591"/>
              <a:gd name="connsiteX4-115" fmla="*/ 549713 w 560550"/>
              <a:gd name="connsiteY4-116" fmla="*/ 442022 h 493591"/>
              <a:gd name="connsiteX5-117" fmla="*/ 553726 w 560550"/>
              <a:gd name="connsiteY5-118" fmla="*/ 448555 h 493591"/>
              <a:gd name="connsiteX6-119" fmla="*/ 557360 w 560550"/>
              <a:gd name="connsiteY6-120" fmla="*/ 480662 h 493591"/>
              <a:gd name="connsiteX7-121" fmla="*/ 557111 w 560550"/>
              <a:gd name="connsiteY7-122" fmla="*/ 481348 h 493591"/>
              <a:gd name="connsiteX8-123" fmla="*/ 527738 w 560550"/>
              <a:gd name="connsiteY8-124" fmla="*/ 493568 h 493591"/>
              <a:gd name="connsiteX9-125" fmla="*/ 496688 w 560550"/>
              <a:gd name="connsiteY9-126" fmla="*/ 492722 h 493591"/>
              <a:gd name="connsiteX10-127" fmla="*/ 275338 w 560550"/>
              <a:gd name="connsiteY10-128" fmla="*/ 480778 h 493591"/>
              <a:gd name="connsiteX11-129" fmla="*/ 275975 w 560550"/>
              <a:gd name="connsiteY11-130" fmla="*/ 480403 h 493591"/>
              <a:gd name="connsiteX12-131" fmla="*/ 266629 w 560550"/>
              <a:gd name="connsiteY12-132" fmla="*/ 479903 h 493591"/>
              <a:gd name="connsiteX13-133" fmla="*/ 40497 w 560550"/>
              <a:gd name="connsiteY13-134" fmla="*/ 492105 h 493591"/>
              <a:gd name="connsiteX14-135" fmla="*/ 32832 w 560550"/>
              <a:gd name="connsiteY14-136" fmla="*/ 492314 h 493591"/>
              <a:gd name="connsiteX15-137" fmla="*/ 3210 w 560550"/>
              <a:gd name="connsiteY15-138" fmla="*/ 479408 h 493591"/>
              <a:gd name="connsiteX16-139" fmla="*/ 2740 w 560550"/>
              <a:gd name="connsiteY16-140" fmla="*/ 478849 h 493591"/>
              <a:gd name="connsiteX17-141" fmla="*/ 6844 w 560550"/>
              <a:gd name="connsiteY17-142" fmla="*/ 447301 h 493591"/>
              <a:gd name="connsiteX18-143" fmla="*/ 23102 w 560550"/>
              <a:gd name="connsiteY18-144" fmla="*/ 420834 h 493591"/>
              <a:gd name="connsiteX19-145" fmla="*/ 144121 w 560550"/>
              <a:gd name="connsiteY19-146" fmla="*/ 235111 h 493591"/>
              <a:gd name="connsiteX20-147" fmla="*/ 144127 w 560550"/>
              <a:gd name="connsiteY20-148" fmla="*/ 235851 h 493591"/>
              <a:gd name="connsiteX21-149" fmla="*/ 149231 w 560550"/>
              <a:gd name="connsiteY21-150" fmla="*/ 228009 h 493591"/>
              <a:gd name="connsiteX22-151" fmla="*/ 251731 w 560550"/>
              <a:gd name="connsiteY22-152" fmla="*/ 26070 h 493591"/>
              <a:gd name="connsiteX23-153" fmla="*/ 255383 w 560550"/>
              <a:gd name="connsiteY23-154" fmla="*/ 19328 h 493591"/>
              <a:gd name="connsiteX24-155" fmla="*/ 281371 w 560550"/>
              <a:gd name="connsiteY24-156" fmla="*/ 127 h 493591"/>
              <a:gd name="connsiteX25-157" fmla="*/ 282090 w 560550"/>
              <a:gd name="connsiteY25-158" fmla="*/ 0 h 493591"/>
              <a:gd name="connsiteX0-159" fmla="*/ 282090 w 560550"/>
              <a:gd name="connsiteY0-160" fmla="*/ 0 h 493591"/>
              <a:gd name="connsiteX1-161" fmla="*/ 307359 w 560550"/>
              <a:gd name="connsiteY1-162" fmla="*/ 19328 h 493591"/>
              <a:gd name="connsiteX2-163" fmla="*/ 322151 w 560550"/>
              <a:gd name="connsiteY2-164" fmla="*/ 46641 h 493591"/>
              <a:gd name="connsiteX3-165" fmla="*/ 426075 w 560550"/>
              <a:gd name="connsiteY3-166" fmla="*/ 252279 h 493591"/>
              <a:gd name="connsiteX4-167" fmla="*/ 549713 w 560550"/>
              <a:gd name="connsiteY4-168" fmla="*/ 442022 h 493591"/>
              <a:gd name="connsiteX5-169" fmla="*/ 553726 w 560550"/>
              <a:gd name="connsiteY5-170" fmla="*/ 448555 h 493591"/>
              <a:gd name="connsiteX6-171" fmla="*/ 557360 w 560550"/>
              <a:gd name="connsiteY6-172" fmla="*/ 480662 h 493591"/>
              <a:gd name="connsiteX7-173" fmla="*/ 557111 w 560550"/>
              <a:gd name="connsiteY7-174" fmla="*/ 481348 h 493591"/>
              <a:gd name="connsiteX8-175" fmla="*/ 527738 w 560550"/>
              <a:gd name="connsiteY8-176" fmla="*/ 493568 h 493591"/>
              <a:gd name="connsiteX9-177" fmla="*/ 496688 w 560550"/>
              <a:gd name="connsiteY9-178" fmla="*/ 492722 h 493591"/>
              <a:gd name="connsiteX10-179" fmla="*/ 275338 w 560550"/>
              <a:gd name="connsiteY10-180" fmla="*/ 480778 h 493591"/>
              <a:gd name="connsiteX11-181" fmla="*/ 275975 w 560550"/>
              <a:gd name="connsiteY11-182" fmla="*/ 480403 h 493591"/>
              <a:gd name="connsiteX12-183" fmla="*/ 266629 w 560550"/>
              <a:gd name="connsiteY12-184" fmla="*/ 479903 h 493591"/>
              <a:gd name="connsiteX13-185" fmla="*/ 40497 w 560550"/>
              <a:gd name="connsiteY13-186" fmla="*/ 492105 h 493591"/>
              <a:gd name="connsiteX14-187" fmla="*/ 32832 w 560550"/>
              <a:gd name="connsiteY14-188" fmla="*/ 492314 h 493591"/>
              <a:gd name="connsiteX15-189" fmla="*/ 3210 w 560550"/>
              <a:gd name="connsiteY15-190" fmla="*/ 479408 h 493591"/>
              <a:gd name="connsiteX16-191" fmla="*/ 2740 w 560550"/>
              <a:gd name="connsiteY16-192" fmla="*/ 478849 h 493591"/>
              <a:gd name="connsiteX17-193" fmla="*/ 6844 w 560550"/>
              <a:gd name="connsiteY17-194" fmla="*/ 447301 h 493591"/>
              <a:gd name="connsiteX18-195" fmla="*/ 23102 w 560550"/>
              <a:gd name="connsiteY18-196" fmla="*/ 420834 h 493591"/>
              <a:gd name="connsiteX19-197" fmla="*/ 144121 w 560550"/>
              <a:gd name="connsiteY19-198" fmla="*/ 235111 h 493591"/>
              <a:gd name="connsiteX20-199" fmla="*/ 149231 w 560550"/>
              <a:gd name="connsiteY20-200" fmla="*/ 228009 h 493591"/>
              <a:gd name="connsiteX21-201" fmla="*/ 251731 w 560550"/>
              <a:gd name="connsiteY21-202" fmla="*/ 26070 h 493591"/>
              <a:gd name="connsiteX22-203" fmla="*/ 255383 w 560550"/>
              <a:gd name="connsiteY22-204" fmla="*/ 19328 h 493591"/>
              <a:gd name="connsiteX23-205" fmla="*/ 281371 w 560550"/>
              <a:gd name="connsiteY23-206" fmla="*/ 127 h 493591"/>
              <a:gd name="connsiteX24-207" fmla="*/ 282090 w 560550"/>
              <a:gd name="connsiteY24-208" fmla="*/ 0 h 493591"/>
              <a:gd name="connsiteX0-209" fmla="*/ 282090 w 560550"/>
              <a:gd name="connsiteY0-210" fmla="*/ 0 h 493591"/>
              <a:gd name="connsiteX1-211" fmla="*/ 307359 w 560550"/>
              <a:gd name="connsiteY1-212" fmla="*/ 19328 h 493591"/>
              <a:gd name="connsiteX2-213" fmla="*/ 322151 w 560550"/>
              <a:gd name="connsiteY2-214" fmla="*/ 46641 h 493591"/>
              <a:gd name="connsiteX3-215" fmla="*/ 426075 w 560550"/>
              <a:gd name="connsiteY3-216" fmla="*/ 252279 h 493591"/>
              <a:gd name="connsiteX4-217" fmla="*/ 549713 w 560550"/>
              <a:gd name="connsiteY4-218" fmla="*/ 442022 h 493591"/>
              <a:gd name="connsiteX5-219" fmla="*/ 553726 w 560550"/>
              <a:gd name="connsiteY5-220" fmla="*/ 448555 h 493591"/>
              <a:gd name="connsiteX6-221" fmla="*/ 557360 w 560550"/>
              <a:gd name="connsiteY6-222" fmla="*/ 480662 h 493591"/>
              <a:gd name="connsiteX7-223" fmla="*/ 557111 w 560550"/>
              <a:gd name="connsiteY7-224" fmla="*/ 481348 h 493591"/>
              <a:gd name="connsiteX8-225" fmla="*/ 527738 w 560550"/>
              <a:gd name="connsiteY8-226" fmla="*/ 493568 h 493591"/>
              <a:gd name="connsiteX9-227" fmla="*/ 496688 w 560550"/>
              <a:gd name="connsiteY9-228" fmla="*/ 492722 h 493591"/>
              <a:gd name="connsiteX10-229" fmla="*/ 275338 w 560550"/>
              <a:gd name="connsiteY10-230" fmla="*/ 480778 h 493591"/>
              <a:gd name="connsiteX11-231" fmla="*/ 275975 w 560550"/>
              <a:gd name="connsiteY11-232" fmla="*/ 480403 h 493591"/>
              <a:gd name="connsiteX12-233" fmla="*/ 266629 w 560550"/>
              <a:gd name="connsiteY12-234" fmla="*/ 479903 h 493591"/>
              <a:gd name="connsiteX13-235" fmla="*/ 40497 w 560550"/>
              <a:gd name="connsiteY13-236" fmla="*/ 492105 h 493591"/>
              <a:gd name="connsiteX14-237" fmla="*/ 32832 w 560550"/>
              <a:gd name="connsiteY14-238" fmla="*/ 492314 h 493591"/>
              <a:gd name="connsiteX15-239" fmla="*/ 3210 w 560550"/>
              <a:gd name="connsiteY15-240" fmla="*/ 479408 h 493591"/>
              <a:gd name="connsiteX16-241" fmla="*/ 2740 w 560550"/>
              <a:gd name="connsiteY16-242" fmla="*/ 478849 h 493591"/>
              <a:gd name="connsiteX17-243" fmla="*/ 6844 w 560550"/>
              <a:gd name="connsiteY17-244" fmla="*/ 447301 h 493591"/>
              <a:gd name="connsiteX18-245" fmla="*/ 23102 w 560550"/>
              <a:gd name="connsiteY18-246" fmla="*/ 420834 h 493591"/>
              <a:gd name="connsiteX19-247" fmla="*/ 149231 w 560550"/>
              <a:gd name="connsiteY19-248" fmla="*/ 228009 h 493591"/>
              <a:gd name="connsiteX20-249" fmla="*/ 251731 w 560550"/>
              <a:gd name="connsiteY20-250" fmla="*/ 26070 h 493591"/>
              <a:gd name="connsiteX21-251" fmla="*/ 255383 w 560550"/>
              <a:gd name="connsiteY21-252" fmla="*/ 19328 h 493591"/>
              <a:gd name="connsiteX22-253" fmla="*/ 281371 w 560550"/>
              <a:gd name="connsiteY22-254" fmla="*/ 127 h 493591"/>
              <a:gd name="connsiteX23-255" fmla="*/ 282090 w 560550"/>
              <a:gd name="connsiteY23-256" fmla="*/ 0 h 493591"/>
              <a:gd name="connsiteX0-257" fmla="*/ 282090 w 560550"/>
              <a:gd name="connsiteY0-258" fmla="*/ 0 h 493591"/>
              <a:gd name="connsiteX1-259" fmla="*/ 307359 w 560550"/>
              <a:gd name="connsiteY1-260" fmla="*/ 19328 h 493591"/>
              <a:gd name="connsiteX2-261" fmla="*/ 322151 w 560550"/>
              <a:gd name="connsiteY2-262" fmla="*/ 46641 h 493591"/>
              <a:gd name="connsiteX3-263" fmla="*/ 426075 w 560550"/>
              <a:gd name="connsiteY3-264" fmla="*/ 252279 h 493591"/>
              <a:gd name="connsiteX4-265" fmla="*/ 549713 w 560550"/>
              <a:gd name="connsiteY4-266" fmla="*/ 442022 h 493591"/>
              <a:gd name="connsiteX5-267" fmla="*/ 553726 w 560550"/>
              <a:gd name="connsiteY5-268" fmla="*/ 448555 h 493591"/>
              <a:gd name="connsiteX6-269" fmla="*/ 557360 w 560550"/>
              <a:gd name="connsiteY6-270" fmla="*/ 480662 h 493591"/>
              <a:gd name="connsiteX7-271" fmla="*/ 557111 w 560550"/>
              <a:gd name="connsiteY7-272" fmla="*/ 481348 h 493591"/>
              <a:gd name="connsiteX8-273" fmla="*/ 527738 w 560550"/>
              <a:gd name="connsiteY8-274" fmla="*/ 493568 h 493591"/>
              <a:gd name="connsiteX9-275" fmla="*/ 496688 w 560550"/>
              <a:gd name="connsiteY9-276" fmla="*/ 492722 h 493591"/>
              <a:gd name="connsiteX10-277" fmla="*/ 275338 w 560550"/>
              <a:gd name="connsiteY10-278" fmla="*/ 480778 h 493591"/>
              <a:gd name="connsiteX11-279" fmla="*/ 275975 w 560550"/>
              <a:gd name="connsiteY11-280" fmla="*/ 480403 h 493591"/>
              <a:gd name="connsiteX12-281" fmla="*/ 266629 w 560550"/>
              <a:gd name="connsiteY12-282" fmla="*/ 479903 h 493591"/>
              <a:gd name="connsiteX13-283" fmla="*/ 40497 w 560550"/>
              <a:gd name="connsiteY13-284" fmla="*/ 492105 h 493591"/>
              <a:gd name="connsiteX14-285" fmla="*/ 32832 w 560550"/>
              <a:gd name="connsiteY14-286" fmla="*/ 492314 h 493591"/>
              <a:gd name="connsiteX15-287" fmla="*/ 3210 w 560550"/>
              <a:gd name="connsiteY15-288" fmla="*/ 479408 h 493591"/>
              <a:gd name="connsiteX16-289" fmla="*/ 2740 w 560550"/>
              <a:gd name="connsiteY16-290" fmla="*/ 478849 h 493591"/>
              <a:gd name="connsiteX17-291" fmla="*/ 6844 w 560550"/>
              <a:gd name="connsiteY17-292" fmla="*/ 447301 h 493591"/>
              <a:gd name="connsiteX18-293" fmla="*/ 23102 w 560550"/>
              <a:gd name="connsiteY18-294" fmla="*/ 420834 h 493591"/>
              <a:gd name="connsiteX19-295" fmla="*/ 149231 w 560550"/>
              <a:gd name="connsiteY19-296" fmla="*/ 228009 h 493591"/>
              <a:gd name="connsiteX20-297" fmla="*/ 251731 w 560550"/>
              <a:gd name="connsiteY20-298" fmla="*/ 26070 h 493591"/>
              <a:gd name="connsiteX21-299" fmla="*/ 255383 w 560550"/>
              <a:gd name="connsiteY21-300" fmla="*/ 19328 h 493591"/>
              <a:gd name="connsiteX22-301" fmla="*/ 281371 w 560550"/>
              <a:gd name="connsiteY22-302" fmla="*/ 127 h 493591"/>
              <a:gd name="connsiteX23-303" fmla="*/ 282090 w 560550"/>
              <a:gd name="connsiteY23-304" fmla="*/ 0 h 493591"/>
              <a:gd name="connsiteX0-305" fmla="*/ 282090 w 560550"/>
              <a:gd name="connsiteY0-306" fmla="*/ 0 h 493591"/>
              <a:gd name="connsiteX1-307" fmla="*/ 307359 w 560550"/>
              <a:gd name="connsiteY1-308" fmla="*/ 19328 h 493591"/>
              <a:gd name="connsiteX2-309" fmla="*/ 322151 w 560550"/>
              <a:gd name="connsiteY2-310" fmla="*/ 46641 h 493591"/>
              <a:gd name="connsiteX3-311" fmla="*/ 426075 w 560550"/>
              <a:gd name="connsiteY3-312" fmla="*/ 252279 h 493591"/>
              <a:gd name="connsiteX4-313" fmla="*/ 549713 w 560550"/>
              <a:gd name="connsiteY4-314" fmla="*/ 442022 h 493591"/>
              <a:gd name="connsiteX5-315" fmla="*/ 553726 w 560550"/>
              <a:gd name="connsiteY5-316" fmla="*/ 448555 h 493591"/>
              <a:gd name="connsiteX6-317" fmla="*/ 557360 w 560550"/>
              <a:gd name="connsiteY6-318" fmla="*/ 480662 h 493591"/>
              <a:gd name="connsiteX7-319" fmla="*/ 557111 w 560550"/>
              <a:gd name="connsiteY7-320" fmla="*/ 481348 h 493591"/>
              <a:gd name="connsiteX8-321" fmla="*/ 527738 w 560550"/>
              <a:gd name="connsiteY8-322" fmla="*/ 493568 h 493591"/>
              <a:gd name="connsiteX9-323" fmla="*/ 496688 w 560550"/>
              <a:gd name="connsiteY9-324" fmla="*/ 492722 h 493591"/>
              <a:gd name="connsiteX10-325" fmla="*/ 275338 w 560550"/>
              <a:gd name="connsiteY10-326" fmla="*/ 480778 h 493591"/>
              <a:gd name="connsiteX11-327" fmla="*/ 266629 w 560550"/>
              <a:gd name="connsiteY11-328" fmla="*/ 479903 h 493591"/>
              <a:gd name="connsiteX12-329" fmla="*/ 40497 w 560550"/>
              <a:gd name="connsiteY12-330" fmla="*/ 492105 h 493591"/>
              <a:gd name="connsiteX13-331" fmla="*/ 32832 w 560550"/>
              <a:gd name="connsiteY13-332" fmla="*/ 492314 h 493591"/>
              <a:gd name="connsiteX14-333" fmla="*/ 3210 w 560550"/>
              <a:gd name="connsiteY14-334" fmla="*/ 479408 h 493591"/>
              <a:gd name="connsiteX15-335" fmla="*/ 2740 w 560550"/>
              <a:gd name="connsiteY15-336" fmla="*/ 478849 h 493591"/>
              <a:gd name="connsiteX16-337" fmla="*/ 6844 w 560550"/>
              <a:gd name="connsiteY16-338" fmla="*/ 447301 h 493591"/>
              <a:gd name="connsiteX17-339" fmla="*/ 23102 w 560550"/>
              <a:gd name="connsiteY17-340" fmla="*/ 420834 h 493591"/>
              <a:gd name="connsiteX18-341" fmla="*/ 149231 w 560550"/>
              <a:gd name="connsiteY18-342" fmla="*/ 228009 h 493591"/>
              <a:gd name="connsiteX19-343" fmla="*/ 251731 w 560550"/>
              <a:gd name="connsiteY19-344" fmla="*/ 26070 h 493591"/>
              <a:gd name="connsiteX20-345" fmla="*/ 255383 w 560550"/>
              <a:gd name="connsiteY20-346" fmla="*/ 19328 h 493591"/>
              <a:gd name="connsiteX21-347" fmla="*/ 281371 w 560550"/>
              <a:gd name="connsiteY21-348" fmla="*/ 127 h 493591"/>
              <a:gd name="connsiteX22-349" fmla="*/ 282090 w 560550"/>
              <a:gd name="connsiteY22-350" fmla="*/ 0 h 493591"/>
              <a:gd name="connsiteX0-351" fmla="*/ 282090 w 560550"/>
              <a:gd name="connsiteY0-352" fmla="*/ 0 h 493591"/>
              <a:gd name="connsiteX1-353" fmla="*/ 307359 w 560550"/>
              <a:gd name="connsiteY1-354" fmla="*/ 19328 h 493591"/>
              <a:gd name="connsiteX2-355" fmla="*/ 322151 w 560550"/>
              <a:gd name="connsiteY2-356" fmla="*/ 46641 h 493591"/>
              <a:gd name="connsiteX3-357" fmla="*/ 426075 w 560550"/>
              <a:gd name="connsiteY3-358" fmla="*/ 252279 h 493591"/>
              <a:gd name="connsiteX4-359" fmla="*/ 549713 w 560550"/>
              <a:gd name="connsiteY4-360" fmla="*/ 442022 h 493591"/>
              <a:gd name="connsiteX5-361" fmla="*/ 553726 w 560550"/>
              <a:gd name="connsiteY5-362" fmla="*/ 448555 h 493591"/>
              <a:gd name="connsiteX6-363" fmla="*/ 557360 w 560550"/>
              <a:gd name="connsiteY6-364" fmla="*/ 480662 h 493591"/>
              <a:gd name="connsiteX7-365" fmla="*/ 557111 w 560550"/>
              <a:gd name="connsiteY7-366" fmla="*/ 481348 h 493591"/>
              <a:gd name="connsiteX8-367" fmla="*/ 527738 w 560550"/>
              <a:gd name="connsiteY8-368" fmla="*/ 493568 h 493591"/>
              <a:gd name="connsiteX9-369" fmla="*/ 496688 w 560550"/>
              <a:gd name="connsiteY9-370" fmla="*/ 492722 h 493591"/>
              <a:gd name="connsiteX10-371" fmla="*/ 266629 w 560550"/>
              <a:gd name="connsiteY10-372" fmla="*/ 479903 h 493591"/>
              <a:gd name="connsiteX11-373" fmla="*/ 40497 w 560550"/>
              <a:gd name="connsiteY11-374" fmla="*/ 492105 h 493591"/>
              <a:gd name="connsiteX12-375" fmla="*/ 32832 w 560550"/>
              <a:gd name="connsiteY12-376" fmla="*/ 492314 h 493591"/>
              <a:gd name="connsiteX13-377" fmla="*/ 3210 w 560550"/>
              <a:gd name="connsiteY13-378" fmla="*/ 479408 h 493591"/>
              <a:gd name="connsiteX14-379" fmla="*/ 2740 w 560550"/>
              <a:gd name="connsiteY14-380" fmla="*/ 478849 h 493591"/>
              <a:gd name="connsiteX15-381" fmla="*/ 6844 w 560550"/>
              <a:gd name="connsiteY15-382" fmla="*/ 447301 h 493591"/>
              <a:gd name="connsiteX16-383" fmla="*/ 23102 w 560550"/>
              <a:gd name="connsiteY16-384" fmla="*/ 420834 h 493591"/>
              <a:gd name="connsiteX17-385" fmla="*/ 149231 w 560550"/>
              <a:gd name="connsiteY17-386" fmla="*/ 228009 h 493591"/>
              <a:gd name="connsiteX18-387" fmla="*/ 251731 w 560550"/>
              <a:gd name="connsiteY18-388" fmla="*/ 26070 h 493591"/>
              <a:gd name="connsiteX19-389" fmla="*/ 255383 w 560550"/>
              <a:gd name="connsiteY19-390" fmla="*/ 19328 h 493591"/>
              <a:gd name="connsiteX20-391" fmla="*/ 281371 w 560550"/>
              <a:gd name="connsiteY20-392" fmla="*/ 127 h 493591"/>
              <a:gd name="connsiteX21-393" fmla="*/ 282090 w 560550"/>
              <a:gd name="connsiteY21-394" fmla="*/ 0 h 493591"/>
              <a:gd name="connsiteX0-395" fmla="*/ 282090 w 560550"/>
              <a:gd name="connsiteY0-396" fmla="*/ 0 h 493591"/>
              <a:gd name="connsiteX1-397" fmla="*/ 307359 w 560550"/>
              <a:gd name="connsiteY1-398" fmla="*/ 19328 h 493591"/>
              <a:gd name="connsiteX2-399" fmla="*/ 322151 w 560550"/>
              <a:gd name="connsiteY2-400" fmla="*/ 46641 h 493591"/>
              <a:gd name="connsiteX3-401" fmla="*/ 426075 w 560550"/>
              <a:gd name="connsiteY3-402" fmla="*/ 252279 h 493591"/>
              <a:gd name="connsiteX4-403" fmla="*/ 549713 w 560550"/>
              <a:gd name="connsiteY4-404" fmla="*/ 442022 h 493591"/>
              <a:gd name="connsiteX5-405" fmla="*/ 553726 w 560550"/>
              <a:gd name="connsiteY5-406" fmla="*/ 448555 h 493591"/>
              <a:gd name="connsiteX6-407" fmla="*/ 557360 w 560550"/>
              <a:gd name="connsiteY6-408" fmla="*/ 480662 h 493591"/>
              <a:gd name="connsiteX7-409" fmla="*/ 557111 w 560550"/>
              <a:gd name="connsiteY7-410" fmla="*/ 481348 h 493591"/>
              <a:gd name="connsiteX8-411" fmla="*/ 527738 w 560550"/>
              <a:gd name="connsiteY8-412" fmla="*/ 493568 h 493591"/>
              <a:gd name="connsiteX9-413" fmla="*/ 496688 w 560550"/>
              <a:gd name="connsiteY9-414" fmla="*/ 492722 h 493591"/>
              <a:gd name="connsiteX10-415" fmla="*/ 266629 w 560550"/>
              <a:gd name="connsiteY10-416" fmla="*/ 479903 h 493591"/>
              <a:gd name="connsiteX11-417" fmla="*/ 40497 w 560550"/>
              <a:gd name="connsiteY11-418" fmla="*/ 492105 h 493591"/>
              <a:gd name="connsiteX12-419" fmla="*/ 32832 w 560550"/>
              <a:gd name="connsiteY12-420" fmla="*/ 492314 h 493591"/>
              <a:gd name="connsiteX13-421" fmla="*/ 3210 w 560550"/>
              <a:gd name="connsiteY13-422" fmla="*/ 479408 h 493591"/>
              <a:gd name="connsiteX14-423" fmla="*/ 2740 w 560550"/>
              <a:gd name="connsiteY14-424" fmla="*/ 478849 h 493591"/>
              <a:gd name="connsiteX15-425" fmla="*/ 6844 w 560550"/>
              <a:gd name="connsiteY15-426" fmla="*/ 447301 h 493591"/>
              <a:gd name="connsiteX16-427" fmla="*/ 23102 w 560550"/>
              <a:gd name="connsiteY16-428" fmla="*/ 420834 h 493591"/>
              <a:gd name="connsiteX17-429" fmla="*/ 149231 w 560550"/>
              <a:gd name="connsiteY17-430" fmla="*/ 228009 h 493591"/>
              <a:gd name="connsiteX18-431" fmla="*/ 251731 w 560550"/>
              <a:gd name="connsiteY18-432" fmla="*/ 26070 h 493591"/>
              <a:gd name="connsiteX19-433" fmla="*/ 255383 w 560550"/>
              <a:gd name="connsiteY19-434" fmla="*/ 19328 h 493591"/>
              <a:gd name="connsiteX20-435" fmla="*/ 281371 w 560550"/>
              <a:gd name="connsiteY20-436" fmla="*/ 127 h 493591"/>
              <a:gd name="connsiteX21-437" fmla="*/ 282090 w 560550"/>
              <a:gd name="connsiteY21-438" fmla="*/ 0 h 493591"/>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 ang="0">
                <a:pos x="connsiteX9-19" y="connsiteY9-20"/>
              </a:cxn>
              <a:cxn ang="0">
                <a:pos x="connsiteX10-21" y="connsiteY10-22"/>
              </a:cxn>
              <a:cxn ang="0">
                <a:pos x="connsiteX11-23" y="connsiteY11-24"/>
              </a:cxn>
              <a:cxn ang="0">
                <a:pos x="connsiteX12-25" y="connsiteY12-26"/>
              </a:cxn>
              <a:cxn ang="0">
                <a:pos x="connsiteX13-27" y="connsiteY13-28"/>
              </a:cxn>
              <a:cxn ang="0">
                <a:pos x="connsiteX14-29" y="connsiteY14-30"/>
              </a:cxn>
              <a:cxn ang="0">
                <a:pos x="connsiteX15-31" y="connsiteY15-32"/>
              </a:cxn>
              <a:cxn ang="0">
                <a:pos x="connsiteX16-33" y="connsiteY16-34"/>
              </a:cxn>
              <a:cxn ang="0">
                <a:pos x="connsiteX17-35" y="connsiteY17-36"/>
              </a:cxn>
              <a:cxn ang="0">
                <a:pos x="connsiteX18-37" y="connsiteY18-38"/>
              </a:cxn>
              <a:cxn ang="0">
                <a:pos x="connsiteX19-39" y="connsiteY19-40"/>
              </a:cxn>
              <a:cxn ang="0">
                <a:pos x="connsiteX20-41" y="connsiteY20-42"/>
              </a:cxn>
              <a:cxn ang="0">
                <a:pos x="connsiteX21-43" y="connsiteY21-44"/>
              </a:cxn>
            </a:cxnLst>
            <a:rect l="l" t="t" r="r" b="b"/>
            <a:pathLst>
              <a:path w="560550" h="493591">
                <a:moveTo>
                  <a:pt x="282090" y="0"/>
                </a:moveTo>
                <a:cubicBezTo>
                  <a:pt x="291235" y="0"/>
                  <a:pt x="300381" y="6443"/>
                  <a:pt x="307359" y="19328"/>
                </a:cubicBezTo>
                <a:lnTo>
                  <a:pt x="322151" y="46641"/>
                </a:lnTo>
                <a:cubicBezTo>
                  <a:pt x="341937" y="85466"/>
                  <a:pt x="388148" y="186382"/>
                  <a:pt x="426075" y="252279"/>
                </a:cubicBezTo>
                <a:cubicBezTo>
                  <a:pt x="464002" y="318176"/>
                  <a:pt x="528438" y="409309"/>
                  <a:pt x="549713" y="442022"/>
                </a:cubicBezTo>
                <a:lnTo>
                  <a:pt x="553726" y="448555"/>
                </a:lnTo>
                <a:cubicBezTo>
                  <a:pt x="561598" y="461368"/>
                  <a:pt x="562451" y="472766"/>
                  <a:pt x="557360" y="480662"/>
                </a:cubicBezTo>
                <a:cubicBezTo>
                  <a:pt x="557347" y="480929"/>
                  <a:pt x="557231" y="481140"/>
                  <a:pt x="557111" y="481348"/>
                </a:cubicBezTo>
                <a:cubicBezTo>
                  <a:pt x="552538" y="489268"/>
                  <a:pt x="542386" y="493968"/>
                  <a:pt x="527738" y="493568"/>
                </a:cubicBezTo>
                <a:lnTo>
                  <a:pt x="496688" y="492722"/>
                </a:lnTo>
                <a:cubicBezTo>
                  <a:pt x="453170" y="490445"/>
                  <a:pt x="342661" y="480006"/>
                  <a:pt x="266629" y="479903"/>
                </a:cubicBezTo>
                <a:cubicBezTo>
                  <a:pt x="190597" y="479800"/>
                  <a:pt x="79463" y="490037"/>
                  <a:pt x="40497" y="492105"/>
                </a:cubicBezTo>
                <a:lnTo>
                  <a:pt x="32832" y="492314"/>
                </a:lnTo>
                <a:cubicBezTo>
                  <a:pt x="17800" y="492724"/>
                  <a:pt x="7502" y="487764"/>
                  <a:pt x="3210" y="479408"/>
                </a:cubicBezTo>
                <a:cubicBezTo>
                  <a:pt x="2985" y="479262"/>
                  <a:pt x="2860" y="479056"/>
                  <a:pt x="2740" y="478849"/>
                </a:cubicBezTo>
                <a:cubicBezTo>
                  <a:pt x="-1833" y="470928"/>
                  <a:pt x="-826" y="459787"/>
                  <a:pt x="6844" y="447301"/>
                </a:cubicBezTo>
                <a:lnTo>
                  <a:pt x="23102" y="420834"/>
                </a:lnTo>
                <a:cubicBezTo>
                  <a:pt x="46833" y="384285"/>
                  <a:pt x="111126" y="293803"/>
                  <a:pt x="149231" y="228009"/>
                </a:cubicBezTo>
                <a:cubicBezTo>
                  <a:pt x="187336" y="162215"/>
                  <a:pt x="234039" y="60850"/>
                  <a:pt x="251731" y="26070"/>
                </a:cubicBezTo>
                <a:lnTo>
                  <a:pt x="255383" y="19328"/>
                </a:lnTo>
                <a:cubicBezTo>
                  <a:pt x="262543" y="6104"/>
                  <a:pt x="271988" y="-334"/>
                  <a:pt x="281371" y="127"/>
                </a:cubicBezTo>
                <a:cubicBezTo>
                  <a:pt x="281609" y="5"/>
                  <a:pt x="281850" y="0"/>
                  <a:pt x="282090" y="0"/>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buFontTx/>
              <a:buNone/>
              <a:defRPr/>
            </a:pPr>
            <a:endParaRPr lang="zh-CN" altLang="en-US" noProof="1">
              <a:solidFill>
                <a:srgbClr val="FFFFFF"/>
              </a:solidFill>
              <a:latin typeface="黑体" panose="02010609060101010101" pitchFamily="49" charset="-122"/>
              <a:ea typeface="黑体" panose="02010609060101010101" pitchFamily="49" charset="-122"/>
              <a:cs typeface="Arial" panose="02080604020202020204" pitchFamily="34" charset="0"/>
            </a:endParaRPr>
          </a:p>
        </p:txBody>
      </p:sp>
      <p:sp>
        <p:nvSpPr>
          <p:cNvPr id="11" name="KSO_Shape"/>
          <p:cNvSpPr/>
          <p:nvPr>
            <p:custDataLst>
              <p:tags r:id="rId7"/>
            </p:custDataLst>
          </p:nvPr>
        </p:nvSpPr>
        <p:spPr>
          <a:xfrm rot="9026800">
            <a:off x="590550" y="677863"/>
            <a:ext cx="88900" cy="79375"/>
          </a:xfrm>
          <a:custGeom>
            <a:avLst/>
            <a:gdLst>
              <a:gd name="connsiteX0" fmla="*/ 282090 w 560550"/>
              <a:gd name="connsiteY0" fmla="*/ 0 h 493591"/>
              <a:gd name="connsiteX1" fmla="*/ 307359 w 560550"/>
              <a:gd name="connsiteY1" fmla="*/ 19328 h 493591"/>
              <a:gd name="connsiteX2" fmla="*/ 322151 w 560550"/>
              <a:gd name="connsiteY2" fmla="*/ 46641 h 493591"/>
              <a:gd name="connsiteX3" fmla="*/ 422483 w 560550"/>
              <a:gd name="connsiteY3" fmla="*/ 244308 h 493591"/>
              <a:gd name="connsiteX4" fmla="*/ 421839 w 560550"/>
              <a:gd name="connsiteY4" fmla="*/ 243943 h 493591"/>
              <a:gd name="connsiteX5" fmla="*/ 426075 w 560550"/>
              <a:gd name="connsiteY5" fmla="*/ 252279 h 493591"/>
              <a:gd name="connsiteX6" fmla="*/ 549713 w 560550"/>
              <a:gd name="connsiteY6" fmla="*/ 442022 h 493591"/>
              <a:gd name="connsiteX7" fmla="*/ 553726 w 560550"/>
              <a:gd name="connsiteY7" fmla="*/ 448555 h 493591"/>
              <a:gd name="connsiteX8" fmla="*/ 557360 w 560550"/>
              <a:gd name="connsiteY8" fmla="*/ 480662 h 493591"/>
              <a:gd name="connsiteX9" fmla="*/ 557111 w 560550"/>
              <a:gd name="connsiteY9" fmla="*/ 481348 h 493591"/>
              <a:gd name="connsiteX10" fmla="*/ 527738 w 560550"/>
              <a:gd name="connsiteY10" fmla="*/ 493568 h 493591"/>
              <a:gd name="connsiteX11" fmla="*/ 496688 w 560550"/>
              <a:gd name="connsiteY11" fmla="*/ 492722 h 493591"/>
              <a:gd name="connsiteX12" fmla="*/ 275338 w 560550"/>
              <a:gd name="connsiteY12" fmla="*/ 480778 h 493591"/>
              <a:gd name="connsiteX13" fmla="*/ 275975 w 560550"/>
              <a:gd name="connsiteY13" fmla="*/ 480403 h 493591"/>
              <a:gd name="connsiteX14" fmla="*/ 266629 w 560550"/>
              <a:gd name="connsiteY14" fmla="*/ 479903 h 493591"/>
              <a:gd name="connsiteX15" fmla="*/ 40497 w 560550"/>
              <a:gd name="connsiteY15" fmla="*/ 492105 h 493591"/>
              <a:gd name="connsiteX16" fmla="*/ 32832 w 560550"/>
              <a:gd name="connsiteY16" fmla="*/ 492314 h 493591"/>
              <a:gd name="connsiteX17" fmla="*/ 3210 w 560550"/>
              <a:gd name="connsiteY17" fmla="*/ 479408 h 493591"/>
              <a:gd name="connsiteX18" fmla="*/ 2740 w 560550"/>
              <a:gd name="connsiteY18" fmla="*/ 478849 h 493591"/>
              <a:gd name="connsiteX19" fmla="*/ 6844 w 560550"/>
              <a:gd name="connsiteY19" fmla="*/ 447301 h 493591"/>
              <a:gd name="connsiteX20" fmla="*/ 23102 w 560550"/>
              <a:gd name="connsiteY20" fmla="*/ 420834 h 493591"/>
              <a:gd name="connsiteX21" fmla="*/ 144121 w 560550"/>
              <a:gd name="connsiteY21" fmla="*/ 235111 h 493591"/>
              <a:gd name="connsiteX22" fmla="*/ 144127 w 560550"/>
              <a:gd name="connsiteY22" fmla="*/ 235851 h 493591"/>
              <a:gd name="connsiteX23" fmla="*/ 149231 w 560550"/>
              <a:gd name="connsiteY23" fmla="*/ 228009 h 493591"/>
              <a:gd name="connsiteX24" fmla="*/ 251731 w 560550"/>
              <a:gd name="connsiteY24" fmla="*/ 26070 h 493591"/>
              <a:gd name="connsiteX25" fmla="*/ 255383 w 560550"/>
              <a:gd name="connsiteY25" fmla="*/ 19328 h 493591"/>
              <a:gd name="connsiteX26" fmla="*/ 281371 w 560550"/>
              <a:gd name="connsiteY26" fmla="*/ 127 h 493591"/>
              <a:gd name="connsiteX27" fmla="*/ 282090 w 560550"/>
              <a:gd name="connsiteY27" fmla="*/ 0 h 493591"/>
              <a:gd name="connsiteX0-1" fmla="*/ 282090 w 560550"/>
              <a:gd name="connsiteY0-2" fmla="*/ 0 h 493591"/>
              <a:gd name="connsiteX1-3" fmla="*/ 307359 w 560550"/>
              <a:gd name="connsiteY1-4" fmla="*/ 19328 h 493591"/>
              <a:gd name="connsiteX2-5" fmla="*/ 322151 w 560550"/>
              <a:gd name="connsiteY2-6" fmla="*/ 46641 h 493591"/>
              <a:gd name="connsiteX3-7" fmla="*/ 422483 w 560550"/>
              <a:gd name="connsiteY3-8" fmla="*/ 244308 h 493591"/>
              <a:gd name="connsiteX4-9" fmla="*/ 426075 w 560550"/>
              <a:gd name="connsiteY4-10" fmla="*/ 252279 h 493591"/>
              <a:gd name="connsiteX5-11" fmla="*/ 549713 w 560550"/>
              <a:gd name="connsiteY5-12" fmla="*/ 442022 h 493591"/>
              <a:gd name="connsiteX6-13" fmla="*/ 553726 w 560550"/>
              <a:gd name="connsiteY6-14" fmla="*/ 448555 h 493591"/>
              <a:gd name="connsiteX7-15" fmla="*/ 557360 w 560550"/>
              <a:gd name="connsiteY7-16" fmla="*/ 480662 h 493591"/>
              <a:gd name="connsiteX8-17" fmla="*/ 557111 w 560550"/>
              <a:gd name="connsiteY8-18" fmla="*/ 481348 h 493591"/>
              <a:gd name="connsiteX9-19" fmla="*/ 527738 w 560550"/>
              <a:gd name="connsiteY9-20" fmla="*/ 493568 h 493591"/>
              <a:gd name="connsiteX10-21" fmla="*/ 496688 w 560550"/>
              <a:gd name="connsiteY10-22" fmla="*/ 492722 h 493591"/>
              <a:gd name="connsiteX11-23" fmla="*/ 275338 w 560550"/>
              <a:gd name="connsiteY11-24" fmla="*/ 480778 h 493591"/>
              <a:gd name="connsiteX12-25" fmla="*/ 275975 w 560550"/>
              <a:gd name="connsiteY12-26" fmla="*/ 480403 h 493591"/>
              <a:gd name="connsiteX13-27" fmla="*/ 266629 w 560550"/>
              <a:gd name="connsiteY13-28" fmla="*/ 479903 h 493591"/>
              <a:gd name="connsiteX14-29" fmla="*/ 40497 w 560550"/>
              <a:gd name="connsiteY14-30" fmla="*/ 492105 h 493591"/>
              <a:gd name="connsiteX15-31" fmla="*/ 32832 w 560550"/>
              <a:gd name="connsiteY15-32" fmla="*/ 492314 h 493591"/>
              <a:gd name="connsiteX16-33" fmla="*/ 3210 w 560550"/>
              <a:gd name="connsiteY16-34" fmla="*/ 479408 h 493591"/>
              <a:gd name="connsiteX17-35" fmla="*/ 2740 w 560550"/>
              <a:gd name="connsiteY17-36" fmla="*/ 478849 h 493591"/>
              <a:gd name="connsiteX18-37" fmla="*/ 6844 w 560550"/>
              <a:gd name="connsiteY18-38" fmla="*/ 447301 h 493591"/>
              <a:gd name="connsiteX19-39" fmla="*/ 23102 w 560550"/>
              <a:gd name="connsiteY19-40" fmla="*/ 420834 h 493591"/>
              <a:gd name="connsiteX20-41" fmla="*/ 144121 w 560550"/>
              <a:gd name="connsiteY20-42" fmla="*/ 235111 h 493591"/>
              <a:gd name="connsiteX21-43" fmla="*/ 144127 w 560550"/>
              <a:gd name="connsiteY21-44" fmla="*/ 235851 h 493591"/>
              <a:gd name="connsiteX22-45" fmla="*/ 149231 w 560550"/>
              <a:gd name="connsiteY22-46" fmla="*/ 228009 h 493591"/>
              <a:gd name="connsiteX23-47" fmla="*/ 251731 w 560550"/>
              <a:gd name="connsiteY23-48" fmla="*/ 26070 h 493591"/>
              <a:gd name="connsiteX24-49" fmla="*/ 255383 w 560550"/>
              <a:gd name="connsiteY24-50" fmla="*/ 19328 h 493591"/>
              <a:gd name="connsiteX25-51" fmla="*/ 281371 w 560550"/>
              <a:gd name="connsiteY25-52" fmla="*/ 127 h 493591"/>
              <a:gd name="connsiteX26-53" fmla="*/ 282090 w 560550"/>
              <a:gd name="connsiteY26-54" fmla="*/ 0 h 493591"/>
              <a:gd name="connsiteX0-55" fmla="*/ 282090 w 560550"/>
              <a:gd name="connsiteY0-56" fmla="*/ 0 h 493591"/>
              <a:gd name="connsiteX1-57" fmla="*/ 307359 w 560550"/>
              <a:gd name="connsiteY1-58" fmla="*/ 19328 h 493591"/>
              <a:gd name="connsiteX2-59" fmla="*/ 322151 w 560550"/>
              <a:gd name="connsiteY2-60" fmla="*/ 46641 h 493591"/>
              <a:gd name="connsiteX3-61" fmla="*/ 426075 w 560550"/>
              <a:gd name="connsiteY3-62" fmla="*/ 252279 h 493591"/>
              <a:gd name="connsiteX4-63" fmla="*/ 549713 w 560550"/>
              <a:gd name="connsiteY4-64" fmla="*/ 442022 h 493591"/>
              <a:gd name="connsiteX5-65" fmla="*/ 553726 w 560550"/>
              <a:gd name="connsiteY5-66" fmla="*/ 448555 h 493591"/>
              <a:gd name="connsiteX6-67" fmla="*/ 557360 w 560550"/>
              <a:gd name="connsiteY6-68" fmla="*/ 480662 h 493591"/>
              <a:gd name="connsiteX7-69" fmla="*/ 557111 w 560550"/>
              <a:gd name="connsiteY7-70" fmla="*/ 481348 h 493591"/>
              <a:gd name="connsiteX8-71" fmla="*/ 527738 w 560550"/>
              <a:gd name="connsiteY8-72" fmla="*/ 493568 h 493591"/>
              <a:gd name="connsiteX9-73" fmla="*/ 496688 w 560550"/>
              <a:gd name="connsiteY9-74" fmla="*/ 492722 h 493591"/>
              <a:gd name="connsiteX10-75" fmla="*/ 275338 w 560550"/>
              <a:gd name="connsiteY10-76" fmla="*/ 480778 h 493591"/>
              <a:gd name="connsiteX11-77" fmla="*/ 275975 w 560550"/>
              <a:gd name="connsiteY11-78" fmla="*/ 480403 h 493591"/>
              <a:gd name="connsiteX12-79" fmla="*/ 266629 w 560550"/>
              <a:gd name="connsiteY12-80" fmla="*/ 479903 h 493591"/>
              <a:gd name="connsiteX13-81" fmla="*/ 40497 w 560550"/>
              <a:gd name="connsiteY13-82" fmla="*/ 492105 h 493591"/>
              <a:gd name="connsiteX14-83" fmla="*/ 32832 w 560550"/>
              <a:gd name="connsiteY14-84" fmla="*/ 492314 h 493591"/>
              <a:gd name="connsiteX15-85" fmla="*/ 3210 w 560550"/>
              <a:gd name="connsiteY15-86" fmla="*/ 479408 h 493591"/>
              <a:gd name="connsiteX16-87" fmla="*/ 2740 w 560550"/>
              <a:gd name="connsiteY16-88" fmla="*/ 478849 h 493591"/>
              <a:gd name="connsiteX17-89" fmla="*/ 6844 w 560550"/>
              <a:gd name="connsiteY17-90" fmla="*/ 447301 h 493591"/>
              <a:gd name="connsiteX18-91" fmla="*/ 23102 w 560550"/>
              <a:gd name="connsiteY18-92" fmla="*/ 420834 h 493591"/>
              <a:gd name="connsiteX19-93" fmla="*/ 144121 w 560550"/>
              <a:gd name="connsiteY19-94" fmla="*/ 235111 h 493591"/>
              <a:gd name="connsiteX20-95" fmla="*/ 144127 w 560550"/>
              <a:gd name="connsiteY20-96" fmla="*/ 235851 h 493591"/>
              <a:gd name="connsiteX21-97" fmla="*/ 149231 w 560550"/>
              <a:gd name="connsiteY21-98" fmla="*/ 228009 h 493591"/>
              <a:gd name="connsiteX22-99" fmla="*/ 251731 w 560550"/>
              <a:gd name="connsiteY22-100" fmla="*/ 26070 h 493591"/>
              <a:gd name="connsiteX23-101" fmla="*/ 255383 w 560550"/>
              <a:gd name="connsiteY23-102" fmla="*/ 19328 h 493591"/>
              <a:gd name="connsiteX24-103" fmla="*/ 281371 w 560550"/>
              <a:gd name="connsiteY24-104" fmla="*/ 127 h 493591"/>
              <a:gd name="connsiteX25-105" fmla="*/ 282090 w 560550"/>
              <a:gd name="connsiteY25-106" fmla="*/ 0 h 493591"/>
              <a:gd name="connsiteX0-107" fmla="*/ 282090 w 560550"/>
              <a:gd name="connsiteY0-108" fmla="*/ 0 h 493591"/>
              <a:gd name="connsiteX1-109" fmla="*/ 307359 w 560550"/>
              <a:gd name="connsiteY1-110" fmla="*/ 19328 h 493591"/>
              <a:gd name="connsiteX2-111" fmla="*/ 322151 w 560550"/>
              <a:gd name="connsiteY2-112" fmla="*/ 46641 h 493591"/>
              <a:gd name="connsiteX3-113" fmla="*/ 426075 w 560550"/>
              <a:gd name="connsiteY3-114" fmla="*/ 252279 h 493591"/>
              <a:gd name="connsiteX4-115" fmla="*/ 549713 w 560550"/>
              <a:gd name="connsiteY4-116" fmla="*/ 442022 h 493591"/>
              <a:gd name="connsiteX5-117" fmla="*/ 553726 w 560550"/>
              <a:gd name="connsiteY5-118" fmla="*/ 448555 h 493591"/>
              <a:gd name="connsiteX6-119" fmla="*/ 557360 w 560550"/>
              <a:gd name="connsiteY6-120" fmla="*/ 480662 h 493591"/>
              <a:gd name="connsiteX7-121" fmla="*/ 557111 w 560550"/>
              <a:gd name="connsiteY7-122" fmla="*/ 481348 h 493591"/>
              <a:gd name="connsiteX8-123" fmla="*/ 527738 w 560550"/>
              <a:gd name="connsiteY8-124" fmla="*/ 493568 h 493591"/>
              <a:gd name="connsiteX9-125" fmla="*/ 496688 w 560550"/>
              <a:gd name="connsiteY9-126" fmla="*/ 492722 h 493591"/>
              <a:gd name="connsiteX10-127" fmla="*/ 275338 w 560550"/>
              <a:gd name="connsiteY10-128" fmla="*/ 480778 h 493591"/>
              <a:gd name="connsiteX11-129" fmla="*/ 275975 w 560550"/>
              <a:gd name="connsiteY11-130" fmla="*/ 480403 h 493591"/>
              <a:gd name="connsiteX12-131" fmla="*/ 266629 w 560550"/>
              <a:gd name="connsiteY12-132" fmla="*/ 479903 h 493591"/>
              <a:gd name="connsiteX13-133" fmla="*/ 40497 w 560550"/>
              <a:gd name="connsiteY13-134" fmla="*/ 492105 h 493591"/>
              <a:gd name="connsiteX14-135" fmla="*/ 32832 w 560550"/>
              <a:gd name="connsiteY14-136" fmla="*/ 492314 h 493591"/>
              <a:gd name="connsiteX15-137" fmla="*/ 3210 w 560550"/>
              <a:gd name="connsiteY15-138" fmla="*/ 479408 h 493591"/>
              <a:gd name="connsiteX16-139" fmla="*/ 2740 w 560550"/>
              <a:gd name="connsiteY16-140" fmla="*/ 478849 h 493591"/>
              <a:gd name="connsiteX17-141" fmla="*/ 6844 w 560550"/>
              <a:gd name="connsiteY17-142" fmla="*/ 447301 h 493591"/>
              <a:gd name="connsiteX18-143" fmla="*/ 23102 w 560550"/>
              <a:gd name="connsiteY18-144" fmla="*/ 420834 h 493591"/>
              <a:gd name="connsiteX19-145" fmla="*/ 144121 w 560550"/>
              <a:gd name="connsiteY19-146" fmla="*/ 235111 h 493591"/>
              <a:gd name="connsiteX20-147" fmla="*/ 144127 w 560550"/>
              <a:gd name="connsiteY20-148" fmla="*/ 235851 h 493591"/>
              <a:gd name="connsiteX21-149" fmla="*/ 149231 w 560550"/>
              <a:gd name="connsiteY21-150" fmla="*/ 228009 h 493591"/>
              <a:gd name="connsiteX22-151" fmla="*/ 251731 w 560550"/>
              <a:gd name="connsiteY22-152" fmla="*/ 26070 h 493591"/>
              <a:gd name="connsiteX23-153" fmla="*/ 255383 w 560550"/>
              <a:gd name="connsiteY23-154" fmla="*/ 19328 h 493591"/>
              <a:gd name="connsiteX24-155" fmla="*/ 281371 w 560550"/>
              <a:gd name="connsiteY24-156" fmla="*/ 127 h 493591"/>
              <a:gd name="connsiteX25-157" fmla="*/ 282090 w 560550"/>
              <a:gd name="connsiteY25-158" fmla="*/ 0 h 493591"/>
              <a:gd name="connsiteX0-159" fmla="*/ 282090 w 560550"/>
              <a:gd name="connsiteY0-160" fmla="*/ 0 h 493591"/>
              <a:gd name="connsiteX1-161" fmla="*/ 307359 w 560550"/>
              <a:gd name="connsiteY1-162" fmla="*/ 19328 h 493591"/>
              <a:gd name="connsiteX2-163" fmla="*/ 322151 w 560550"/>
              <a:gd name="connsiteY2-164" fmla="*/ 46641 h 493591"/>
              <a:gd name="connsiteX3-165" fmla="*/ 426075 w 560550"/>
              <a:gd name="connsiteY3-166" fmla="*/ 252279 h 493591"/>
              <a:gd name="connsiteX4-167" fmla="*/ 549713 w 560550"/>
              <a:gd name="connsiteY4-168" fmla="*/ 442022 h 493591"/>
              <a:gd name="connsiteX5-169" fmla="*/ 553726 w 560550"/>
              <a:gd name="connsiteY5-170" fmla="*/ 448555 h 493591"/>
              <a:gd name="connsiteX6-171" fmla="*/ 557360 w 560550"/>
              <a:gd name="connsiteY6-172" fmla="*/ 480662 h 493591"/>
              <a:gd name="connsiteX7-173" fmla="*/ 557111 w 560550"/>
              <a:gd name="connsiteY7-174" fmla="*/ 481348 h 493591"/>
              <a:gd name="connsiteX8-175" fmla="*/ 527738 w 560550"/>
              <a:gd name="connsiteY8-176" fmla="*/ 493568 h 493591"/>
              <a:gd name="connsiteX9-177" fmla="*/ 496688 w 560550"/>
              <a:gd name="connsiteY9-178" fmla="*/ 492722 h 493591"/>
              <a:gd name="connsiteX10-179" fmla="*/ 275338 w 560550"/>
              <a:gd name="connsiteY10-180" fmla="*/ 480778 h 493591"/>
              <a:gd name="connsiteX11-181" fmla="*/ 275975 w 560550"/>
              <a:gd name="connsiteY11-182" fmla="*/ 480403 h 493591"/>
              <a:gd name="connsiteX12-183" fmla="*/ 266629 w 560550"/>
              <a:gd name="connsiteY12-184" fmla="*/ 479903 h 493591"/>
              <a:gd name="connsiteX13-185" fmla="*/ 40497 w 560550"/>
              <a:gd name="connsiteY13-186" fmla="*/ 492105 h 493591"/>
              <a:gd name="connsiteX14-187" fmla="*/ 32832 w 560550"/>
              <a:gd name="connsiteY14-188" fmla="*/ 492314 h 493591"/>
              <a:gd name="connsiteX15-189" fmla="*/ 3210 w 560550"/>
              <a:gd name="connsiteY15-190" fmla="*/ 479408 h 493591"/>
              <a:gd name="connsiteX16-191" fmla="*/ 2740 w 560550"/>
              <a:gd name="connsiteY16-192" fmla="*/ 478849 h 493591"/>
              <a:gd name="connsiteX17-193" fmla="*/ 6844 w 560550"/>
              <a:gd name="connsiteY17-194" fmla="*/ 447301 h 493591"/>
              <a:gd name="connsiteX18-195" fmla="*/ 23102 w 560550"/>
              <a:gd name="connsiteY18-196" fmla="*/ 420834 h 493591"/>
              <a:gd name="connsiteX19-197" fmla="*/ 144121 w 560550"/>
              <a:gd name="connsiteY19-198" fmla="*/ 235111 h 493591"/>
              <a:gd name="connsiteX20-199" fmla="*/ 149231 w 560550"/>
              <a:gd name="connsiteY20-200" fmla="*/ 228009 h 493591"/>
              <a:gd name="connsiteX21-201" fmla="*/ 251731 w 560550"/>
              <a:gd name="connsiteY21-202" fmla="*/ 26070 h 493591"/>
              <a:gd name="connsiteX22-203" fmla="*/ 255383 w 560550"/>
              <a:gd name="connsiteY22-204" fmla="*/ 19328 h 493591"/>
              <a:gd name="connsiteX23-205" fmla="*/ 281371 w 560550"/>
              <a:gd name="connsiteY23-206" fmla="*/ 127 h 493591"/>
              <a:gd name="connsiteX24-207" fmla="*/ 282090 w 560550"/>
              <a:gd name="connsiteY24-208" fmla="*/ 0 h 493591"/>
              <a:gd name="connsiteX0-209" fmla="*/ 282090 w 560550"/>
              <a:gd name="connsiteY0-210" fmla="*/ 0 h 493591"/>
              <a:gd name="connsiteX1-211" fmla="*/ 307359 w 560550"/>
              <a:gd name="connsiteY1-212" fmla="*/ 19328 h 493591"/>
              <a:gd name="connsiteX2-213" fmla="*/ 322151 w 560550"/>
              <a:gd name="connsiteY2-214" fmla="*/ 46641 h 493591"/>
              <a:gd name="connsiteX3-215" fmla="*/ 426075 w 560550"/>
              <a:gd name="connsiteY3-216" fmla="*/ 252279 h 493591"/>
              <a:gd name="connsiteX4-217" fmla="*/ 549713 w 560550"/>
              <a:gd name="connsiteY4-218" fmla="*/ 442022 h 493591"/>
              <a:gd name="connsiteX5-219" fmla="*/ 553726 w 560550"/>
              <a:gd name="connsiteY5-220" fmla="*/ 448555 h 493591"/>
              <a:gd name="connsiteX6-221" fmla="*/ 557360 w 560550"/>
              <a:gd name="connsiteY6-222" fmla="*/ 480662 h 493591"/>
              <a:gd name="connsiteX7-223" fmla="*/ 557111 w 560550"/>
              <a:gd name="connsiteY7-224" fmla="*/ 481348 h 493591"/>
              <a:gd name="connsiteX8-225" fmla="*/ 527738 w 560550"/>
              <a:gd name="connsiteY8-226" fmla="*/ 493568 h 493591"/>
              <a:gd name="connsiteX9-227" fmla="*/ 496688 w 560550"/>
              <a:gd name="connsiteY9-228" fmla="*/ 492722 h 493591"/>
              <a:gd name="connsiteX10-229" fmla="*/ 275338 w 560550"/>
              <a:gd name="connsiteY10-230" fmla="*/ 480778 h 493591"/>
              <a:gd name="connsiteX11-231" fmla="*/ 275975 w 560550"/>
              <a:gd name="connsiteY11-232" fmla="*/ 480403 h 493591"/>
              <a:gd name="connsiteX12-233" fmla="*/ 266629 w 560550"/>
              <a:gd name="connsiteY12-234" fmla="*/ 479903 h 493591"/>
              <a:gd name="connsiteX13-235" fmla="*/ 40497 w 560550"/>
              <a:gd name="connsiteY13-236" fmla="*/ 492105 h 493591"/>
              <a:gd name="connsiteX14-237" fmla="*/ 32832 w 560550"/>
              <a:gd name="connsiteY14-238" fmla="*/ 492314 h 493591"/>
              <a:gd name="connsiteX15-239" fmla="*/ 3210 w 560550"/>
              <a:gd name="connsiteY15-240" fmla="*/ 479408 h 493591"/>
              <a:gd name="connsiteX16-241" fmla="*/ 2740 w 560550"/>
              <a:gd name="connsiteY16-242" fmla="*/ 478849 h 493591"/>
              <a:gd name="connsiteX17-243" fmla="*/ 6844 w 560550"/>
              <a:gd name="connsiteY17-244" fmla="*/ 447301 h 493591"/>
              <a:gd name="connsiteX18-245" fmla="*/ 23102 w 560550"/>
              <a:gd name="connsiteY18-246" fmla="*/ 420834 h 493591"/>
              <a:gd name="connsiteX19-247" fmla="*/ 149231 w 560550"/>
              <a:gd name="connsiteY19-248" fmla="*/ 228009 h 493591"/>
              <a:gd name="connsiteX20-249" fmla="*/ 251731 w 560550"/>
              <a:gd name="connsiteY20-250" fmla="*/ 26070 h 493591"/>
              <a:gd name="connsiteX21-251" fmla="*/ 255383 w 560550"/>
              <a:gd name="connsiteY21-252" fmla="*/ 19328 h 493591"/>
              <a:gd name="connsiteX22-253" fmla="*/ 281371 w 560550"/>
              <a:gd name="connsiteY22-254" fmla="*/ 127 h 493591"/>
              <a:gd name="connsiteX23-255" fmla="*/ 282090 w 560550"/>
              <a:gd name="connsiteY23-256" fmla="*/ 0 h 493591"/>
              <a:gd name="connsiteX0-257" fmla="*/ 282090 w 560550"/>
              <a:gd name="connsiteY0-258" fmla="*/ 0 h 493591"/>
              <a:gd name="connsiteX1-259" fmla="*/ 307359 w 560550"/>
              <a:gd name="connsiteY1-260" fmla="*/ 19328 h 493591"/>
              <a:gd name="connsiteX2-261" fmla="*/ 322151 w 560550"/>
              <a:gd name="connsiteY2-262" fmla="*/ 46641 h 493591"/>
              <a:gd name="connsiteX3-263" fmla="*/ 426075 w 560550"/>
              <a:gd name="connsiteY3-264" fmla="*/ 252279 h 493591"/>
              <a:gd name="connsiteX4-265" fmla="*/ 549713 w 560550"/>
              <a:gd name="connsiteY4-266" fmla="*/ 442022 h 493591"/>
              <a:gd name="connsiteX5-267" fmla="*/ 553726 w 560550"/>
              <a:gd name="connsiteY5-268" fmla="*/ 448555 h 493591"/>
              <a:gd name="connsiteX6-269" fmla="*/ 557360 w 560550"/>
              <a:gd name="connsiteY6-270" fmla="*/ 480662 h 493591"/>
              <a:gd name="connsiteX7-271" fmla="*/ 557111 w 560550"/>
              <a:gd name="connsiteY7-272" fmla="*/ 481348 h 493591"/>
              <a:gd name="connsiteX8-273" fmla="*/ 527738 w 560550"/>
              <a:gd name="connsiteY8-274" fmla="*/ 493568 h 493591"/>
              <a:gd name="connsiteX9-275" fmla="*/ 496688 w 560550"/>
              <a:gd name="connsiteY9-276" fmla="*/ 492722 h 493591"/>
              <a:gd name="connsiteX10-277" fmla="*/ 275338 w 560550"/>
              <a:gd name="connsiteY10-278" fmla="*/ 480778 h 493591"/>
              <a:gd name="connsiteX11-279" fmla="*/ 275975 w 560550"/>
              <a:gd name="connsiteY11-280" fmla="*/ 480403 h 493591"/>
              <a:gd name="connsiteX12-281" fmla="*/ 266629 w 560550"/>
              <a:gd name="connsiteY12-282" fmla="*/ 479903 h 493591"/>
              <a:gd name="connsiteX13-283" fmla="*/ 40497 w 560550"/>
              <a:gd name="connsiteY13-284" fmla="*/ 492105 h 493591"/>
              <a:gd name="connsiteX14-285" fmla="*/ 32832 w 560550"/>
              <a:gd name="connsiteY14-286" fmla="*/ 492314 h 493591"/>
              <a:gd name="connsiteX15-287" fmla="*/ 3210 w 560550"/>
              <a:gd name="connsiteY15-288" fmla="*/ 479408 h 493591"/>
              <a:gd name="connsiteX16-289" fmla="*/ 2740 w 560550"/>
              <a:gd name="connsiteY16-290" fmla="*/ 478849 h 493591"/>
              <a:gd name="connsiteX17-291" fmla="*/ 6844 w 560550"/>
              <a:gd name="connsiteY17-292" fmla="*/ 447301 h 493591"/>
              <a:gd name="connsiteX18-293" fmla="*/ 23102 w 560550"/>
              <a:gd name="connsiteY18-294" fmla="*/ 420834 h 493591"/>
              <a:gd name="connsiteX19-295" fmla="*/ 149231 w 560550"/>
              <a:gd name="connsiteY19-296" fmla="*/ 228009 h 493591"/>
              <a:gd name="connsiteX20-297" fmla="*/ 251731 w 560550"/>
              <a:gd name="connsiteY20-298" fmla="*/ 26070 h 493591"/>
              <a:gd name="connsiteX21-299" fmla="*/ 255383 w 560550"/>
              <a:gd name="connsiteY21-300" fmla="*/ 19328 h 493591"/>
              <a:gd name="connsiteX22-301" fmla="*/ 281371 w 560550"/>
              <a:gd name="connsiteY22-302" fmla="*/ 127 h 493591"/>
              <a:gd name="connsiteX23-303" fmla="*/ 282090 w 560550"/>
              <a:gd name="connsiteY23-304" fmla="*/ 0 h 493591"/>
              <a:gd name="connsiteX0-305" fmla="*/ 282090 w 560550"/>
              <a:gd name="connsiteY0-306" fmla="*/ 0 h 493591"/>
              <a:gd name="connsiteX1-307" fmla="*/ 307359 w 560550"/>
              <a:gd name="connsiteY1-308" fmla="*/ 19328 h 493591"/>
              <a:gd name="connsiteX2-309" fmla="*/ 322151 w 560550"/>
              <a:gd name="connsiteY2-310" fmla="*/ 46641 h 493591"/>
              <a:gd name="connsiteX3-311" fmla="*/ 426075 w 560550"/>
              <a:gd name="connsiteY3-312" fmla="*/ 252279 h 493591"/>
              <a:gd name="connsiteX4-313" fmla="*/ 549713 w 560550"/>
              <a:gd name="connsiteY4-314" fmla="*/ 442022 h 493591"/>
              <a:gd name="connsiteX5-315" fmla="*/ 553726 w 560550"/>
              <a:gd name="connsiteY5-316" fmla="*/ 448555 h 493591"/>
              <a:gd name="connsiteX6-317" fmla="*/ 557360 w 560550"/>
              <a:gd name="connsiteY6-318" fmla="*/ 480662 h 493591"/>
              <a:gd name="connsiteX7-319" fmla="*/ 557111 w 560550"/>
              <a:gd name="connsiteY7-320" fmla="*/ 481348 h 493591"/>
              <a:gd name="connsiteX8-321" fmla="*/ 527738 w 560550"/>
              <a:gd name="connsiteY8-322" fmla="*/ 493568 h 493591"/>
              <a:gd name="connsiteX9-323" fmla="*/ 496688 w 560550"/>
              <a:gd name="connsiteY9-324" fmla="*/ 492722 h 493591"/>
              <a:gd name="connsiteX10-325" fmla="*/ 275338 w 560550"/>
              <a:gd name="connsiteY10-326" fmla="*/ 480778 h 493591"/>
              <a:gd name="connsiteX11-327" fmla="*/ 266629 w 560550"/>
              <a:gd name="connsiteY11-328" fmla="*/ 479903 h 493591"/>
              <a:gd name="connsiteX12-329" fmla="*/ 40497 w 560550"/>
              <a:gd name="connsiteY12-330" fmla="*/ 492105 h 493591"/>
              <a:gd name="connsiteX13-331" fmla="*/ 32832 w 560550"/>
              <a:gd name="connsiteY13-332" fmla="*/ 492314 h 493591"/>
              <a:gd name="connsiteX14-333" fmla="*/ 3210 w 560550"/>
              <a:gd name="connsiteY14-334" fmla="*/ 479408 h 493591"/>
              <a:gd name="connsiteX15-335" fmla="*/ 2740 w 560550"/>
              <a:gd name="connsiteY15-336" fmla="*/ 478849 h 493591"/>
              <a:gd name="connsiteX16-337" fmla="*/ 6844 w 560550"/>
              <a:gd name="connsiteY16-338" fmla="*/ 447301 h 493591"/>
              <a:gd name="connsiteX17-339" fmla="*/ 23102 w 560550"/>
              <a:gd name="connsiteY17-340" fmla="*/ 420834 h 493591"/>
              <a:gd name="connsiteX18-341" fmla="*/ 149231 w 560550"/>
              <a:gd name="connsiteY18-342" fmla="*/ 228009 h 493591"/>
              <a:gd name="connsiteX19-343" fmla="*/ 251731 w 560550"/>
              <a:gd name="connsiteY19-344" fmla="*/ 26070 h 493591"/>
              <a:gd name="connsiteX20-345" fmla="*/ 255383 w 560550"/>
              <a:gd name="connsiteY20-346" fmla="*/ 19328 h 493591"/>
              <a:gd name="connsiteX21-347" fmla="*/ 281371 w 560550"/>
              <a:gd name="connsiteY21-348" fmla="*/ 127 h 493591"/>
              <a:gd name="connsiteX22-349" fmla="*/ 282090 w 560550"/>
              <a:gd name="connsiteY22-350" fmla="*/ 0 h 493591"/>
              <a:gd name="connsiteX0-351" fmla="*/ 282090 w 560550"/>
              <a:gd name="connsiteY0-352" fmla="*/ 0 h 493591"/>
              <a:gd name="connsiteX1-353" fmla="*/ 307359 w 560550"/>
              <a:gd name="connsiteY1-354" fmla="*/ 19328 h 493591"/>
              <a:gd name="connsiteX2-355" fmla="*/ 322151 w 560550"/>
              <a:gd name="connsiteY2-356" fmla="*/ 46641 h 493591"/>
              <a:gd name="connsiteX3-357" fmla="*/ 426075 w 560550"/>
              <a:gd name="connsiteY3-358" fmla="*/ 252279 h 493591"/>
              <a:gd name="connsiteX4-359" fmla="*/ 549713 w 560550"/>
              <a:gd name="connsiteY4-360" fmla="*/ 442022 h 493591"/>
              <a:gd name="connsiteX5-361" fmla="*/ 553726 w 560550"/>
              <a:gd name="connsiteY5-362" fmla="*/ 448555 h 493591"/>
              <a:gd name="connsiteX6-363" fmla="*/ 557360 w 560550"/>
              <a:gd name="connsiteY6-364" fmla="*/ 480662 h 493591"/>
              <a:gd name="connsiteX7-365" fmla="*/ 557111 w 560550"/>
              <a:gd name="connsiteY7-366" fmla="*/ 481348 h 493591"/>
              <a:gd name="connsiteX8-367" fmla="*/ 527738 w 560550"/>
              <a:gd name="connsiteY8-368" fmla="*/ 493568 h 493591"/>
              <a:gd name="connsiteX9-369" fmla="*/ 496688 w 560550"/>
              <a:gd name="connsiteY9-370" fmla="*/ 492722 h 493591"/>
              <a:gd name="connsiteX10-371" fmla="*/ 266629 w 560550"/>
              <a:gd name="connsiteY10-372" fmla="*/ 479903 h 493591"/>
              <a:gd name="connsiteX11-373" fmla="*/ 40497 w 560550"/>
              <a:gd name="connsiteY11-374" fmla="*/ 492105 h 493591"/>
              <a:gd name="connsiteX12-375" fmla="*/ 32832 w 560550"/>
              <a:gd name="connsiteY12-376" fmla="*/ 492314 h 493591"/>
              <a:gd name="connsiteX13-377" fmla="*/ 3210 w 560550"/>
              <a:gd name="connsiteY13-378" fmla="*/ 479408 h 493591"/>
              <a:gd name="connsiteX14-379" fmla="*/ 2740 w 560550"/>
              <a:gd name="connsiteY14-380" fmla="*/ 478849 h 493591"/>
              <a:gd name="connsiteX15-381" fmla="*/ 6844 w 560550"/>
              <a:gd name="connsiteY15-382" fmla="*/ 447301 h 493591"/>
              <a:gd name="connsiteX16-383" fmla="*/ 23102 w 560550"/>
              <a:gd name="connsiteY16-384" fmla="*/ 420834 h 493591"/>
              <a:gd name="connsiteX17-385" fmla="*/ 149231 w 560550"/>
              <a:gd name="connsiteY17-386" fmla="*/ 228009 h 493591"/>
              <a:gd name="connsiteX18-387" fmla="*/ 251731 w 560550"/>
              <a:gd name="connsiteY18-388" fmla="*/ 26070 h 493591"/>
              <a:gd name="connsiteX19-389" fmla="*/ 255383 w 560550"/>
              <a:gd name="connsiteY19-390" fmla="*/ 19328 h 493591"/>
              <a:gd name="connsiteX20-391" fmla="*/ 281371 w 560550"/>
              <a:gd name="connsiteY20-392" fmla="*/ 127 h 493591"/>
              <a:gd name="connsiteX21-393" fmla="*/ 282090 w 560550"/>
              <a:gd name="connsiteY21-394" fmla="*/ 0 h 493591"/>
              <a:gd name="connsiteX0-395" fmla="*/ 282090 w 560550"/>
              <a:gd name="connsiteY0-396" fmla="*/ 0 h 493591"/>
              <a:gd name="connsiteX1-397" fmla="*/ 307359 w 560550"/>
              <a:gd name="connsiteY1-398" fmla="*/ 19328 h 493591"/>
              <a:gd name="connsiteX2-399" fmla="*/ 322151 w 560550"/>
              <a:gd name="connsiteY2-400" fmla="*/ 46641 h 493591"/>
              <a:gd name="connsiteX3-401" fmla="*/ 426075 w 560550"/>
              <a:gd name="connsiteY3-402" fmla="*/ 252279 h 493591"/>
              <a:gd name="connsiteX4-403" fmla="*/ 549713 w 560550"/>
              <a:gd name="connsiteY4-404" fmla="*/ 442022 h 493591"/>
              <a:gd name="connsiteX5-405" fmla="*/ 553726 w 560550"/>
              <a:gd name="connsiteY5-406" fmla="*/ 448555 h 493591"/>
              <a:gd name="connsiteX6-407" fmla="*/ 557360 w 560550"/>
              <a:gd name="connsiteY6-408" fmla="*/ 480662 h 493591"/>
              <a:gd name="connsiteX7-409" fmla="*/ 557111 w 560550"/>
              <a:gd name="connsiteY7-410" fmla="*/ 481348 h 493591"/>
              <a:gd name="connsiteX8-411" fmla="*/ 527738 w 560550"/>
              <a:gd name="connsiteY8-412" fmla="*/ 493568 h 493591"/>
              <a:gd name="connsiteX9-413" fmla="*/ 496688 w 560550"/>
              <a:gd name="connsiteY9-414" fmla="*/ 492722 h 493591"/>
              <a:gd name="connsiteX10-415" fmla="*/ 266629 w 560550"/>
              <a:gd name="connsiteY10-416" fmla="*/ 479903 h 493591"/>
              <a:gd name="connsiteX11-417" fmla="*/ 40497 w 560550"/>
              <a:gd name="connsiteY11-418" fmla="*/ 492105 h 493591"/>
              <a:gd name="connsiteX12-419" fmla="*/ 32832 w 560550"/>
              <a:gd name="connsiteY12-420" fmla="*/ 492314 h 493591"/>
              <a:gd name="connsiteX13-421" fmla="*/ 3210 w 560550"/>
              <a:gd name="connsiteY13-422" fmla="*/ 479408 h 493591"/>
              <a:gd name="connsiteX14-423" fmla="*/ 2740 w 560550"/>
              <a:gd name="connsiteY14-424" fmla="*/ 478849 h 493591"/>
              <a:gd name="connsiteX15-425" fmla="*/ 6844 w 560550"/>
              <a:gd name="connsiteY15-426" fmla="*/ 447301 h 493591"/>
              <a:gd name="connsiteX16-427" fmla="*/ 23102 w 560550"/>
              <a:gd name="connsiteY16-428" fmla="*/ 420834 h 493591"/>
              <a:gd name="connsiteX17-429" fmla="*/ 149231 w 560550"/>
              <a:gd name="connsiteY17-430" fmla="*/ 228009 h 493591"/>
              <a:gd name="connsiteX18-431" fmla="*/ 251731 w 560550"/>
              <a:gd name="connsiteY18-432" fmla="*/ 26070 h 493591"/>
              <a:gd name="connsiteX19-433" fmla="*/ 255383 w 560550"/>
              <a:gd name="connsiteY19-434" fmla="*/ 19328 h 493591"/>
              <a:gd name="connsiteX20-435" fmla="*/ 281371 w 560550"/>
              <a:gd name="connsiteY20-436" fmla="*/ 127 h 493591"/>
              <a:gd name="connsiteX21-437" fmla="*/ 282090 w 560550"/>
              <a:gd name="connsiteY21-438" fmla="*/ 0 h 493591"/>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 ang="0">
                <a:pos x="connsiteX9-19" y="connsiteY9-20"/>
              </a:cxn>
              <a:cxn ang="0">
                <a:pos x="connsiteX10-21" y="connsiteY10-22"/>
              </a:cxn>
              <a:cxn ang="0">
                <a:pos x="connsiteX11-23" y="connsiteY11-24"/>
              </a:cxn>
              <a:cxn ang="0">
                <a:pos x="connsiteX12-25" y="connsiteY12-26"/>
              </a:cxn>
              <a:cxn ang="0">
                <a:pos x="connsiteX13-27" y="connsiteY13-28"/>
              </a:cxn>
              <a:cxn ang="0">
                <a:pos x="connsiteX14-29" y="connsiteY14-30"/>
              </a:cxn>
              <a:cxn ang="0">
                <a:pos x="connsiteX15-31" y="connsiteY15-32"/>
              </a:cxn>
              <a:cxn ang="0">
                <a:pos x="connsiteX16-33" y="connsiteY16-34"/>
              </a:cxn>
              <a:cxn ang="0">
                <a:pos x="connsiteX17-35" y="connsiteY17-36"/>
              </a:cxn>
              <a:cxn ang="0">
                <a:pos x="connsiteX18-37" y="connsiteY18-38"/>
              </a:cxn>
              <a:cxn ang="0">
                <a:pos x="connsiteX19-39" y="connsiteY19-40"/>
              </a:cxn>
              <a:cxn ang="0">
                <a:pos x="connsiteX20-41" y="connsiteY20-42"/>
              </a:cxn>
              <a:cxn ang="0">
                <a:pos x="connsiteX21-43" y="connsiteY21-44"/>
              </a:cxn>
            </a:cxnLst>
            <a:rect l="l" t="t" r="r" b="b"/>
            <a:pathLst>
              <a:path w="560550" h="493591">
                <a:moveTo>
                  <a:pt x="282090" y="0"/>
                </a:moveTo>
                <a:cubicBezTo>
                  <a:pt x="291235" y="0"/>
                  <a:pt x="300381" y="6443"/>
                  <a:pt x="307359" y="19328"/>
                </a:cubicBezTo>
                <a:lnTo>
                  <a:pt x="322151" y="46641"/>
                </a:lnTo>
                <a:cubicBezTo>
                  <a:pt x="341937" y="85466"/>
                  <a:pt x="388148" y="186382"/>
                  <a:pt x="426075" y="252279"/>
                </a:cubicBezTo>
                <a:cubicBezTo>
                  <a:pt x="464002" y="318176"/>
                  <a:pt x="528438" y="409309"/>
                  <a:pt x="549713" y="442022"/>
                </a:cubicBezTo>
                <a:lnTo>
                  <a:pt x="553726" y="448555"/>
                </a:lnTo>
                <a:cubicBezTo>
                  <a:pt x="561598" y="461368"/>
                  <a:pt x="562451" y="472766"/>
                  <a:pt x="557360" y="480662"/>
                </a:cubicBezTo>
                <a:cubicBezTo>
                  <a:pt x="557347" y="480929"/>
                  <a:pt x="557231" y="481140"/>
                  <a:pt x="557111" y="481348"/>
                </a:cubicBezTo>
                <a:cubicBezTo>
                  <a:pt x="552538" y="489268"/>
                  <a:pt x="542386" y="493968"/>
                  <a:pt x="527738" y="493568"/>
                </a:cubicBezTo>
                <a:lnTo>
                  <a:pt x="496688" y="492722"/>
                </a:lnTo>
                <a:cubicBezTo>
                  <a:pt x="453170" y="490445"/>
                  <a:pt x="342661" y="480006"/>
                  <a:pt x="266629" y="479903"/>
                </a:cubicBezTo>
                <a:cubicBezTo>
                  <a:pt x="190597" y="479800"/>
                  <a:pt x="79463" y="490037"/>
                  <a:pt x="40497" y="492105"/>
                </a:cubicBezTo>
                <a:lnTo>
                  <a:pt x="32832" y="492314"/>
                </a:lnTo>
                <a:cubicBezTo>
                  <a:pt x="17800" y="492724"/>
                  <a:pt x="7502" y="487764"/>
                  <a:pt x="3210" y="479408"/>
                </a:cubicBezTo>
                <a:cubicBezTo>
                  <a:pt x="2985" y="479262"/>
                  <a:pt x="2860" y="479056"/>
                  <a:pt x="2740" y="478849"/>
                </a:cubicBezTo>
                <a:cubicBezTo>
                  <a:pt x="-1833" y="470928"/>
                  <a:pt x="-826" y="459787"/>
                  <a:pt x="6844" y="447301"/>
                </a:cubicBezTo>
                <a:lnTo>
                  <a:pt x="23102" y="420834"/>
                </a:lnTo>
                <a:cubicBezTo>
                  <a:pt x="46833" y="384285"/>
                  <a:pt x="111126" y="293803"/>
                  <a:pt x="149231" y="228009"/>
                </a:cubicBezTo>
                <a:cubicBezTo>
                  <a:pt x="187336" y="162215"/>
                  <a:pt x="234039" y="60850"/>
                  <a:pt x="251731" y="26070"/>
                </a:cubicBezTo>
                <a:lnTo>
                  <a:pt x="255383" y="19328"/>
                </a:lnTo>
                <a:cubicBezTo>
                  <a:pt x="262543" y="6104"/>
                  <a:pt x="271988" y="-334"/>
                  <a:pt x="281371" y="127"/>
                </a:cubicBezTo>
                <a:cubicBezTo>
                  <a:pt x="281609" y="5"/>
                  <a:pt x="281850" y="0"/>
                  <a:pt x="282090" y="0"/>
                </a:cubicBez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buFontTx/>
              <a:buNone/>
              <a:defRPr/>
            </a:pPr>
            <a:endParaRPr lang="zh-CN" altLang="en-US" noProof="1">
              <a:solidFill>
                <a:srgbClr val="FFFFFF"/>
              </a:solidFill>
              <a:latin typeface="黑体" panose="02010609060101010101" pitchFamily="49" charset="-122"/>
              <a:ea typeface="黑体" panose="02010609060101010101" pitchFamily="49" charset="-122"/>
              <a:cs typeface="Arial" panose="02080604020202020204" pitchFamily="34" charset="0"/>
            </a:endParaRPr>
          </a:p>
        </p:txBody>
      </p:sp>
      <p:sp>
        <p:nvSpPr>
          <p:cNvPr id="3" name="内容占位符 2"/>
          <p:cNvSpPr>
            <a:spLocks noGrp="true"/>
          </p:cNvSpPr>
          <p:nvPr>
            <p:ph sz="half" idx="1"/>
          </p:nvPr>
        </p:nvSpPr>
        <p:spPr>
          <a:xfrm>
            <a:off x="838200" y="1825625"/>
            <a:ext cx="5181600" cy="4351338"/>
          </a:xfrm>
        </p:spPr>
        <p:txBody>
          <a:bodyPr/>
          <a:lstStyle/>
          <a:p>
            <a:pPr lvl="0"/>
            <a:r>
              <a:rPr lang="zh-CN" altLang="en-US" noProof="1"/>
              <a:t>单击此处编辑母版文本样式</a:t>
            </a:r>
            <a:endParaRPr lang="zh-CN" altLang="en-US" noProof="1"/>
          </a:p>
          <a:p>
            <a:pPr lvl="1"/>
            <a:r>
              <a:rPr lang="zh-CN" altLang="en-US" noProof="1"/>
              <a:t>第二级</a:t>
            </a:r>
            <a:endParaRPr lang="zh-CN" altLang="en-US" noProof="1"/>
          </a:p>
          <a:p>
            <a:pPr lvl="2"/>
            <a:r>
              <a:rPr lang="zh-CN" altLang="en-US" noProof="1"/>
              <a:t>第三级</a:t>
            </a:r>
            <a:endParaRPr lang="zh-CN" altLang="en-US" noProof="1"/>
          </a:p>
          <a:p>
            <a:pPr lvl="3"/>
            <a:r>
              <a:rPr lang="zh-CN" altLang="en-US" noProof="1"/>
              <a:t>第四级</a:t>
            </a:r>
            <a:endParaRPr lang="zh-CN" altLang="en-US" noProof="1"/>
          </a:p>
          <a:p>
            <a:pPr lvl="4"/>
            <a:r>
              <a:rPr lang="zh-CN" altLang="en-US" noProof="1"/>
              <a:t>第五级</a:t>
            </a:r>
            <a:endParaRPr lang="zh-CN" altLang="en-US" noProof="1"/>
          </a:p>
        </p:txBody>
      </p:sp>
      <p:sp>
        <p:nvSpPr>
          <p:cNvPr id="4" name="内容占位符 3"/>
          <p:cNvSpPr>
            <a:spLocks noGrp="true"/>
          </p:cNvSpPr>
          <p:nvPr>
            <p:ph sz="half" idx="2"/>
          </p:nvPr>
        </p:nvSpPr>
        <p:spPr>
          <a:xfrm>
            <a:off x="6172200" y="1825625"/>
            <a:ext cx="5181600" cy="4351338"/>
          </a:xfrm>
        </p:spPr>
        <p:txBody>
          <a:bodyPr/>
          <a:lstStyle/>
          <a:p>
            <a:pPr lvl="0"/>
            <a:r>
              <a:rPr lang="zh-CN" altLang="en-US" noProof="1"/>
              <a:t>单击此处编辑母版文本样式</a:t>
            </a:r>
            <a:endParaRPr lang="zh-CN" altLang="en-US" noProof="1"/>
          </a:p>
          <a:p>
            <a:pPr lvl="1"/>
            <a:r>
              <a:rPr lang="zh-CN" altLang="en-US" noProof="1"/>
              <a:t>第二级</a:t>
            </a:r>
            <a:endParaRPr lang="zh-CN" altLang="en-US" noProof="1"/>
          </a:p>
          <a:p>
            <a:pPr lvl="2"/>
            <a:r>
              <a:rPr lang="zh-CN" altLang="en-US" noProof="1"/>
              <a:t>第三级</a:t>
            </a:r>
            <a:endParaRPr lang="zh-CN" altLang="en-US" noProof="1"/>
          </a:p>
          <a:p>
            <a:pPr lvl="3"/>
            <a:r>
              <a:rPr lang="zh-CN" altLang="en-US" noProof="1"/>
              <a:t>第四级</a:t>
            </a:r>
            <a:endParaRPr lang="zh-CN" altLang="en-US" noProof="1"/>
          </a:p>
          <a:p>
            <a:pPr lvl="4"/>
            <a:r>
              <a:rPr lang="zh-CN" altLang="en-US" noProof="1"/>
              <a:t>第五级</a:t>
            </a:r>
            <a:endParaRPr lang="zh-CN" altLang="en-US" noProof="1"/>
          </a:p>
        </p:txBody>
      </p:sp>
      <p:sp>
        <p:nvSpPr>
          <p:cNvPr id="14" name="标题 13"/>
          <p:cNvSpPr>
            <a:spLocks noGrp="true"/>
          </p:cNvSpPr>
          <p:nvPr>
            <p:ph type="title"/>
          </p:nvPr>
        </p:nvSpPr>
        <p:spPr>
          <a:xfrm>
            <a:off x="1268730" y="276226"/>
            <a:ext cx="9774555" cy="518160"/>
          </a:xfrm>
        </p:spPr>
        <p:txBody>
          <a:bodyPr>
            <a:noAutofit/>
          </a:bodyPr>
          <a:lstStyle>
            <a:lvl1pPr>
              <a:defRPr sz="3200" b="1">
                <a:solidFill>
                  <a:schemeClr val="tx1">
                    <a:lumMod val="65000"/>
                    <a:lumOff val="35000"/>
                  </a:schemeClr>
                </a:solidFill>
                <a:latin typeface="黑体" panose="02010609060101010101" pitchFamily="49" charset="-122"/>
                <a:ea typeface="黑体" panose="02010609060101010101" pitchFamily="49" charset="-122"/>
              </a:defRPr>
            </a:lvl1pPr>
          </a:lstStyle>
          <a:p>
            <a:r>
              <a:rPr lang="zh-CN" altLang="en-US" noProof="1"/>
              <a:t>单击此处编辑母版标题样式</a:t>
            </a:r>
            <a:endParaRPr lang="zh-CN" altLang="en-US" noProof="1"/>
          </a:p>
        </p:txBody>
      </p:sp>
      <p:sp>
        <p:nvSpPr>
          <p:cNvPr id="16" name="文本占位符 15"/>
          <p:cNvSpPr>
            <a:spLocks noGrp="true"/>
          </p:cNvSpPr>
          <p:nvPr>
            <p:ph type="body" sz="quarter" idx="13"/>
          </p:nvPr>
        </p:nvSpPr>
        <p:spPr>
          <a:xfrm>
            <a:off x="1295400" y="802640"/>
            <a:ext cx="5621338" cy="354013"/>
          </a:xfrm>
        </p:spPr>
        <p:txBody>
          <a:bodyPr>
            <a:noAutofit/>
          </a:bodyPr>
          <a:lstStyle>
            <a:lvl1pPr marL="0" indent="0">
              <a:buNone/>
              <a:defRPr sz="2000">
                <a:solidFill>
                  <a:schemeClr val="tx1">
                    <a:lumMod val="50000"/>
                    <a:lumOff val="50000"/>
                  </a:schemeClr>
                </a:solidFill>
                <a:latin typeface="黑体" panose="02010609060101010101" pitchFamily="49" charset="-122"/>
                <a:ea typeface="黑体" panose="02010609060101010101" pitchFamily="49" charset="-122"/>
              </a:defRPr>
            </a:lvl1pPr>
          </a:lstStyle>
          <a:p>
            <a:pPr lvl="0"/>
            <a:endParaRPr lang="zh-CN" altLang="en-US" noProof="1"/>
          </a:p>
        </p:txBody>
      </p:sp>
      <p:sp>
        <p:nvSpPr>
          <p:cNvPr id="12" name="日期占位符 4"/>
          <p:cNvSpPr>
            <a:spLocks noGrp="true"/>
          </p:cNvSpPr>
          <p:nvPr>
            <p:ph type="dt" sz="half" idx="14"/>
          </p:nvPr>
        </p:nvSpPr>
        <p:spPr/>
        <p:txBody>
          <a:bodyPr/>
          <a:lstStyle>
            <a:lvl1pPr>
              <a:defRPr/>
            </a:lvl1pPr>
          </a:lstStyle>
          <a:p>
            <a:pPr>
              <a:defRPr/>
            </a:pPr>
            <a:endParaRPr lang="zh-CN" altLang="en-US"/>
          </a:p>
        </p:txBody>
      </p:sp>
      <p:sp>
        <p:nvSpPr>
          <p:cNvPr id="13" name="页脚占位符 5"/>
          <p:cNvSpPr>
            <a:spLocks noGrp="true"/>
          </p:cNvSpPr>
          <p:nvPr>
            <p:ph type="ftr" sz="quarter" idx="15"/>
          </p:nvPr>
        </p:nvSpPr>
        <p:spPr/>
        <p:txBody>
          <a:bodyPr/>
          <a:lstStyle>
            <a:lvl1pPr>
              <a:defRPr/>
            </a:lvl1pPr>
          </a:lstStyle>
          <a:p>
            <a:pPr>
              <a:defRPr/>
            </a:pPr>
            <a:endParaRPr lang="zh-CN" altLang="en-US"/>
          </a:p>
        </p:txBody>
      </p:sp>
      <p:sp>
        <p:nvSpPr>
          <p:cNvPr id="15" name="灯片编号占位符 6"/>
          <p:cNvSpPr>
            <a:spLocks noGrp="true"/>
          </p:cNvSpPr>
          <p:nvPr>
            <p:ph type="sldNum" sz="quarter" idx="16"/>
          </p:nvPr>
        </p:nvSpPr>
        <p:spPr/>
        <p:txBody>
          <a:bodyPr/>
          <a:lstStyle>
            <a:lvl1pPr>
              <a:defRPr smtClean="0"/>
            </a:lvl1pPr>
          </a:lstStyle>
          <a:p>
            <a:pPr>
              <a:defRPr/>
            </a:pPr>
            <a:fld id="{F38A55B5-DAAD-4B42-B2A7-EC7A443BCF71}" type="slidenum">
              <a:rPr lang="zh-CN" altLang="en-US"/>
            </a:fld>
            <a:endParaRPr lang="zh-CN" altLang="en-US"/>
          </a:p>
        </p:txBody>
      </p:sp>
    </p:spTree>
  </p:cSld>
  <p:clrMapOvr>
    <a:masterClrMapping/>
  </p:clrMapOvr>
  <p:hf sldNum="0"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3" name="任意多边形: 形状 5"/>
          <p:cNvSpPr/>
          <p:nvPr/>
        </p:nvSpPr>
        <p:spPr>
          <a:xfrm>
            <a:off x="11123613" y="-7938"/>
            <a:ext cx="1068387" cy="1052513"/>
          </a:xfrm>
          <a:custGeom>
            <a:avLst/>
            <a:gdLst>
              <a:gd name="connsiteX0" fmla="*/ 65352 w 1068729"/>
              <a:gd name="connsiteY0" fmla="*/ 0 h 1052118"/>
              <a:gd name="connsiteX1" fmla="*/ 1068729 w 1068729"/>
              <a:gd name="connsiteY1" fmla="*/ 0 h 1052118"/>
              <a:gd name="connsiteX2" fmla="*/ 1068729 w 1068729"/>
              <a:gd name="connsiteY2" fmla="*/ 977750 h 1052118"/>
              <a:gd name="connsiteX3" fmla="*/ 1040113 w 1068729"/>
              <a:gd name="connsiteY3" fmla="*/ 993283 h 1052118"/>
              <a:gd name="connsiteX4" fmla="*/ 748689 w 1068729"/>
              <a:gd name="connsiteY4" fmla="*/ 1052118 h 1052118"/>
              <a:gd name="connsiteX5" fmla="*/ 0 w 1068729"/>
              <a:gd name="connsiteY5" fmla="*/ 303429 h 1052118"/>
              <a:gd name="connsiteX6" fmla="*/ 58836 w 1068729"/>
              <a:gd name="connsiteY6" fmla="*/ 12005 h 10521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068729" h="1052118">
                <a:moveTo>
                  <a:pt x="65352" y="0"/>
                </a:moveTo>
                <a:lnTo>
                  <a:pt x="1068729" y="0"/>
                </a:lnTo>
                <a:lnTo>
                  <a:pt x="1068729" y="977750"/>
                </a:lnTo>
                <a:lnTo>
                  <a:pt x="1040113" y="993283"/>
                </a:lnTo>
                <a:cubicBezTo>
                  <a:pt x="950541" y="1031168"/>
                  <a:pt x="852062" y="1052118"/>
                  <a:pt x="748689" y="1052118"/>
                </a:cubicBezTo>
                <a:cubicBezTo>
                  <a:pt x="335199" y="1052118"/>
                  <a:pt x="0" y="716919"/>
                  <a:pt x="0" y="303429"/>
                </a:cubicBezTo>
                <a:cubicBezTo>
                  <a:pt x="0" y="200056"/>
                  <a:pt x="20950" y="101577"/>
                  <a:pt x="58836" y="12005"/>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buFontTx/>
              <a:buNone/>
              <a:defRPr/>
            </a:pPr>
            <a:endParaRPr lang="zh-CN" altLang="en-US" noProof="1"/>
          </a:p>
        </p:txBody>
      </p:sp>
      <p:sp>
        <p:nvSpPr>
          <p:cNvPr id="4" name="椭圆 3"/>
          <p:cNvSpPr/>
          <p:nvPr/>
        </p:nvSpPr>
        <p:spPr>
          <a:xfrm>
            <a:off x="1357313" y="1363663"/>
            <a:ext cx="1497012" cy="1498600"/>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buFontTx/>
              <a:buNone/>
              <a:defRPr/>
            </a:pPr>
            <a:endParaRPr lang="zh-CN" altLang="en-US" noProof="1"/>
          </a:p>
        </p:txBody>
      </p:sp>
      <p:sp>
        <p:nvSpPr>
          <p:cNvPr id="5" name="任意多边形: 形状 7"/>
          <p:cNvSpPr/>
          <p:nvPr/>
        </p:nvSpPr>
        <p:spPr>
          <a:xfrm>
            <a:off x="8089900" y="-7938"/>
            <a:ext cx="1047750" cy="420688"/>
          </a:xfrm>
          <a:custGeom>
            <a:avLst/>
            <a:gdLst>
              <a:gd name="connsiteX0" fmla="*/ 0 w 1458561"/>
              <a:gd name="connsiteY0" fmla="*/ 0 h 584280"/>
              <a:gd name="connsiteX1" fmla="*/ 1458561 w 1458561"/>
              <a:gd name="connsiteY1" fmla="*/ 0 h 584280"/>
              <a:gd name="connsiteX2" fmla="*/ 1419134 w 1458561"/>
              <a:gd name="connsiteY2" fmla="*/ 127015 h 584280"/>
              <a:gd name="connsiteX3" fmla="*/ 729281 w 1458561"/>
              <a:gd name="connsiteY3" fmla="*/ 584280 h 584280"/>
              <a:gd name="connsiteX4" fmla="*/ 39427 w 1458561"/>
              <a:gd name="connsiteY4" fmla="*/ 127015 h 5842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58561" h="584280">
                <a:moveTo>
                  <a:pt x="0" y="0"/>
                </a:moveTo>
                <a:lnTo>
                  <a:pt x="1458561" y="0"/>
                </a:lnTo>
                <a:lnTo>
                  <a:pt x="1419134" y="127015"/>
                </a:lnTo>
                <a:cubicBezTo>
                  <a:pt x="1305477" y="395731"/>
                  <a:pt x="1039398" y="584280"/>
                  <a:pt x="729281" y="584280"/>
                </a:cubicBezTo>
                <a:cubicBezTo>
                  <a:pt x="419163" y="584280"/>
                  <a:pt x="153084" y="395731"/>
                  <a:pt x="39427" y="127015"/>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buFontTx/>
              <a:buNone/>
              <a:defRPr/>
            </a:pPr>
            <a:endParaRPr lang="zh-CN" altLang="en-US" noProof="1"/>
          </a:p>
        </p:txBody>
      </p:sp>
      <p:sp>
        <p:nvSpPr>
          <p:cNvPr id="6" name="任意多边形: 形状 8"/>
          <p:cNvSpPr/>
          <p:nvPr/>
        </p:nvSpPr>
        <p:spPr>
          <a:xfrm>
            <a:off x="4592638" y="5781675"/>
            <a:ext cx="2116137" cy="1087438"/>
          </a:xfrm>
          <a:custGeom>
            <a:avLst/>
            <a:gdLst>
              <a:gd name="connsiteX0" fmla="*/ 1058486 w 2116971"/>
              <a:gd name="connsiteY0" fmla="*/ 0 h 1086707"/>
              <a:gd name="connsiteX1" fmla="*/ 2116971 w 2116971"/>
              <a:gd name="connsiteY1" fmla="*/ 1058486 h 1086707"/>
              <a:gd name="connsiteX2" fmla="*/ 2114126 w 2116971"/>
              <a:gd name="connsiteY2" fmla="*/ 1086707 h 1086707"/>
              <a:gd name="connsiteX3" fmla="*/ 2845 w 2116971"/>
              <a:gd name="connsiteY3" fmla="*/ 1086707 h 1086707"/>
              <a:gd name="connsiteX4" fmla="*/ 0 w 2116971"/>
              <a:gd name="connsiteY4" fmla="*/ 1058486 h 1086707"/>
              <a:gd name="connsiteX5" fmla="*/ 1058486 w 2116971"/>
              <a:gd name="connsiteY5" fmla="*/ 0 h 10867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116971" h="1086707">
                <a:moveTo>
                  <a:pt x="1058486" y="0"/>
                </a:moveTo>
                <a:cubicBezTo>
                  <a:pt x="1643071" y="0"/>
                  <a:pt x="2116971" y="473900"/>
                  <a:pt x="2116971" y="1058486"/>
                </a:cubicBezTo>
                <a:lnTo>
                  <a:pt x="2114126" y="1086707"/>
                </a:lnTo>
                <a:lnTo>
                  <a:pt x="2845" y="1086707"/>
                </a:lnTo>
                <a:lnTo>
                  <a:pt x="0" y="1058486"/>
                </a:lnTo>
                <a:cubicBezTo>
                  <a:pt x="0" y="473900"/>
                  <a:pt x="473899" y="0"/>
                  <a:pt x="1058486"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buFontTx/>
              <a:buNone/>
              <a:defRPr/>
            </a:pPr>
            <a:endParaRPr lang="zh-CN" altLang="en-US" noProof="1"/>
          </a:p>
        </p:txBody>
      </p:sp>
      <p:sp>
        <p:nvSpPr>
          <p:cNvPr id="7" name="任意多边形: 形状 9"/>
          <p:cNvSpPr/>
          <p:nvPr/>
        </p:nvSpPr>
        <p:spPr>
          <a:xfrm>
            <a:off x="10945813" y="6275388"/>
            <a:ext cx="1036637" cy="593725"/>
          </a:xfrm>
          <a:custGeom>
            <a:avLst/>
            <a:gdLst>
              <a:gd name="connsiteX0" fmla="*/ 517890 w 1035780"/>
              <a:gd name="connsiteY0" fmla="*/ 0 h 593238"/>
              <a:gd name="connsiteX1" fmla="*/ 1035780 w 1035780"/>
              <a:gd name="connsiteY1" fmla="*/ 517890 h 593238"/>
              <a:gd name="connsiteX2" fmla="*/ 1028184 w 1035780"/>
              <a:gd name="connsiteY2" fmla="*/ 593238 h 593238"/>
              <a:gd name="connsiteX3" fmla="*/ 7596 w 1035780"/>
              <a:gd name="connsiteY3" fmla="*/ 593238 h 593238"/>
              <a:gd name="connsiteX4" fmla="*/ 0 w 1035780"/>
              <a:gd name="connsiteY4" fmla="*/ 517890 h 593238"/>
              <a:gd name="connsiteX5" fmla="*/ 517890 w 1035780"/>
              <a:gd name="connsiteY5" fmla="*/ 0 h 5932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035780" h="593238">
                <a:moveTo>
                  <a:pt x="517890" y="0"/>
                </a:moveTo>
                <a:cubicBezTo>
                  <a:pt x="803913" y="0"/>
                  <a:pt x="1035780" y="231867"/>
                  <a:pt x="1035780" y="517890"/>
                </a:cubicBezTo>
                <a:lnTo>
                  <a:pt x="1028184" y="593238"/>
                </a:lnTo>
                <a:lnTo>
                  <a:pt x="7596" y="593238"/>
                </a:lnTo>
                <a:lnTo>
                  <a:pt x="0" y="517890"/>
                </a:lnTo>
                <a:cubicBezTo>
                  <a:pt x="0" y="231867"/>
                  <a:pt x="231867" y="0"/>
                  <a:pt x="517890" y="0"/>
                </a:cubicBez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buFontTx/>
              <a:buNone/>
              <a:defRPr/>
            </a:pPr>
            <a:endParaRPr lang="zh-CN" altLang="en-US" noProof="1"/>
          </a:p>
        </p:txBody>
      </p:sp>
      <p:sp>
        <p:nvSpPr>
          <p:cNvPr id="8" name="任意多边形: 形状 10"/>
          <p:cNvSpPr/>
          <p:nvPr/>
        </p:nvSpPr>
        <p:spPr>
          <a:xfrm>
            <a:off x="-19050" y="6184900"/>
            <a:ext cx="787400" cy="673100"/>
          </a:xfrm>
          <a:custGeom>
            <a:avLst/>
            <a:gdLst>
              <a:gd name="connsiteX0" fmla="*/ 269296 w 787186"/>
              <a:gd name="connsiteY0" fmla="*/ 0 h 673570"/>
              <a:gd name="connsiteX1" fmla="*/ 787186 w 787186"/>
              <a:gd name="connsiteY1" fmla="*/ 517890 h 673570"/>
              <a:gd name="connsiteX2" fmla="*/ 776665 w 787186"/>
              <a:gd name="connsiteY2" fmla="*/ 622263 h 673570"/>
              <a:gd name="connsiteX3" fmla="*/ 760738 w 787186"/>
              <a:gd name="connsiteY3" fmla="*/ 673570 h 673570"/>
              <a:gd name="connsiteX4" fmla="*/ 0 w 787186"/>
              <a:gd name="connsiteY4" fmla="*/ 673570 h 673570"/>
              <a:gd name="connsiteX5" fmla="*/ 0 w 787186"/>
              <a:gd name="connsiteY5" fmla="*/ 77450 h 673570"/>
              <a:gd name="connsiteX6" fmla="*/ 67710 w 787186"/>
              <a:gd name="connsiteY6" fmla="*/ 40699 h 673570"/>
              <a:gd name="connsiteX7" fmla="*/ 269296 w 787186"/>
              <a:gd name="connsiteY7" fmla="*/ 0 h 6735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787186" h="673570">
                <a:moveTo>
                  <a:pt x="269296" y="0"/>
                </a:moveTo>
                <a:cubicBezTo>
                  <a:pt x="555319" y="0"/>
                  <a:pt x="787186" y="231867"/>
                  <a:pt x="787186" y="517890"/>
                </a:cubicBezTo>
                <a:cubicBezTo>
                  <a:pt x="787186" y="553643"/>
                  <a:pt x="783563" y="588550"/>
                  <a:pt x="776665" y="622263"/>
                </a:cubicBezTo>
                <a:lnTo>
                  <a:pt x="760738" y="673570"/>
                </a:lnTo>
                <a:lnTo>
                  <a:pt x="0" y="673570"/>
                </a:lnTo>
                <a:lnTo>
                  <a:pt x="0" y="77450"/>
                </a:lnTo>
                <a:lnTo>
                  <a:pt x="67710" y="40699"/>
                </a:lnTo>
                <a:cubicBezTo>
                  <a:pt x="129669" y="14492"/>
                  <a:pt x="197790" y="0"/>
                  <a:pt x="269296" y="0"/>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buFontTx/>
              <a:buNone/>
              <a:defRPr/>
            </a:pPr>
            <a:endParaRPr lang="zh-CN" altLang="en-US" noProof="1"/>
          </a:p>
        </p:txBody>
      </p:sp>
      <p:sp>
        <p:nvSpPr>
          <p:cNvPr id="9" name="KSO_Shape"/>
          <p:cNvSpPr/>
          <p:nvPr/>
        </p:nvSpPr>
        <p:spPr>
          <a:xfrm rot="10154805">
            <a:off x="9918700" y="4903788"/>
            <a:ext cx="314325" cy="276225"/>
          </a:xfrm>
          <a:custGeom>
            <a:avLst/>
            <a:gdLst>
              <a:gd name="connsiteX0" fmla="*/ 282090 w 560550"/>
              <a:gd name="connsiteY0" fmla="*/ 0 h 493591"/>
              <a:gd name="connsiteX1" fmla="*/ 307359 w 560550"/>
              <a:gd name="connsiteY1" fmla="*/ 19328 h 493591"/>
              <a:gd name="connsiteX2" fmla="*/ 322151 w 560550"/>
              <a:gd name="connsiteY2" fmla="*/ 46641 h 493591"/>
              <a:gd name="connsiteX3" fmla="*/ 422483 w 560550"/>
              <a:gd name="connsiteY3" fmla="*/ 244308 h 493591"/>
              <a:gd name="connsiteX4" fmla="*/ 421839 w 560550"/>
              <a:gd name="connsiteY4" fmla="*/ 243943 h 493591"/>
              <a:gd name="connsiteX5" fmla="*/ 426075 w 560550"/>
              <a:gd name="connsiteY5" fmla="*/ 252279 h 493591"/>
              <a:gd name="connsiteX6" fmla="*/ 549713 w 560550"/>
              <a:gd name="connsiteY6" fmla="*/ 442022 h 493591"/>
              <a:gd name="connsiteX7" fmla="*/ 553726 w 560550"/>
              <a:gd name="connsiteY7" fmla="*/ 448555 h 493591"/>
              <a:gd name="connsiteX8" fmla="*/ 557360 w 560550"/>
              <a:gd name="connsiteY8" fmla="*/ 480662 h 493591"/>
              <a:gd name="connsiteX9" fmla="*/ 557111 w 560550"/>
              <a:gd name="connsiteY9" fmla="*/ 481348 h 493591"/>
              <a:gd name="connsiteX10" fmla="*/ 527738 w 560550"/>
              <a:gd name="connsiteY10" fmla="*/ 493568 h 493591"/>
              <a:gd name="connsiteX11" fmla="*/ 496688 w 560550"/>
              <a:gd name="connsiteY11" fmla="*/ 492722 h 493591"/>
              <a:gd name="connsiteX12" fmla="*/ 275338 w 560550"/>
              <a:gd name="connsiteY12" fmla="*/ 480778 h 493591"/>
              <a:gd name="connsiteX13" fmla="*/ 275975 w 560550"/>
              <a:gd name="connsiteY13" fmla="*/ 480403 h 493591"/>
              <a:gd name="connsiteX14" fmla="*/ 266629 w 560550"/>
              <a:gd name="connsiteY14" fmla="*/ 479903 h 493591"/>
              <a:gd name="connsiteX15" fmla="*/ 40497 w 560550"/>
              <a:gd name="connsiteY15" fmla="*/ 492105 h 493591"/>
              <a:gd name="connsiteX16" fmla="*/ 32832 w 560550"/>
              <a:gd name="connsiteY16" fmla="*/ 492314 h 493591"/>
              <a:gd name="connsiteX17" fmla="*/ 3210 w 560550"/>
              <a:gd name="connsiteY17" fmla="*/ 479408 h 493591"/>
              <a:gd name="connsiteX18" fmla="*/ 2740 w 560550"/>
              <a:gd name="connsiteY18" fmla="*/ 478849 h 493591"/>
              <a:gd name="connsiteX19" fmla="*/ 6844 w 560550"/>
              <a:gd name="connsiteY19" fmla="*/ 447301 h 493591"/>
              <a:gd name="connsiteX20" fmla="*/ 23102 w 560550"/>
              <a:gd name="connsiteY20" fmla="*/ 420834 h 493591"/>
              <a:gd name="connsiteX21" fmla="*/ 144121 w 560550"/>
              <a:gd name="connsiteY21" fmla="*/ 235111 h 493591"/>
              <a:gd name="connsiteX22" fmla="*/ 144127 w 560550"/>
              <a:gd name="connsiteY22" fmla="*/ 235851 h 493591"/>
              <a:gd name="connsiteX23" fmla="*/ 149231 w 560550"/>
              <a:gd name="connsiteY23" fmla="*/ 228009 h 493591"/>
              <a:gd name="connsiteX24" fmla="*/ 251731 w 560550"/>
              <a:gd name="connsiteY24" fmla="*/ 26070 h 493591"/>
              <a:gd name="connsiteX25" fmla="*/ 255383 w 560550"/>
              <a:gd name="connsiteY25" fmla="*/ 19328 h 493591"/>
              <a:gd name="connsiteX26" fmla="*/ 281371 w 560550"/>
              <a:gd name="connsiteY26" fmla="*/ 127 h 493591"/>
              <a:gd name="connsiteX27" fmla="*/ 282090 w 560550"/>
              <a:gd name="connsiteY27" fmla="*/ 0 h 493591"/>
              <a:gd name="connsiteX0-1" fmla="*/ 282090 w 560550"/>
              <a:gd name="connsiteY0-2" fmla="*/ 0 h 493591"/>
              <a:gd name="connsiteX1-3" fmla="*/ 307359 w 560550"/>
              <a:gd name="connsiteY1-4" fmla="*/ 19328 h 493591"/>
              <a:gd name="connsiteX2-5" fmla="*/ 322151 w 560550"/>
              <a:gd name="connsiteY2-6" fmla="*/ 46641 h 493591"/>
              <a:gd name="connsiteX3-7" fmla="*/ 422483 w 560550"/>
              <a:gd name="connsiteY3-8" fmla="*/ 244308 h 493591"/>
              <a:gd name="connsiteX4-9" fmla="*/ 426075 w 560550"/>
              <a:gd name="connsiteY4-10" fmla="*/ 252279 h 493591"/>
              <a:gd name="connsiteX5-11" fmla="*/ 549713 w 560550"/>
              <a:gd name="connsiteY5-12" fmla="*/ 442022 h 493591"/>
              <a:gd name="connsiteX6-13" fmla="*/ 553726 w 560550"/>
              <a:gd name="connsiteY6-14" fmla="*/ 448555 h 493591"/>
              <a:gd name="connsiteX7-15" fmla="*/ 557360 w 560550"/>
              <a:gd name="connsiteY7-16" fmla="*/ 480662 h 493591"/>
              <a:gd name="connsiteX8-17" fmla="*/ 557111 w 560550"/>
              <a:gd name="connsiteY8-18" fmla="*/ 481348 h 493591"/>
              <a:gd name="connsiteX9-19" fmla="*/ 527738 w 560550"/>
              <a:gd name="connsiteY9-20" fmla="*/ 493568 h 493591"/>
              <a:gd name="connsiteX10-21" fmla="*/ 496688 w 560550"/>
              <a:gd name="connsiteY10-22" fmla="*/ 492722 h 493591"/>
              <a:gd name="connsiteX11-23" fmla="*/ 275338 w 560550"/>
              <a:gd name="connsiteY11-24" fmla="*/ 480778 h 493591"/>
              <a:gd name="connsiteX12-25" fmla="*/ 275975 w 560550"/>
              <a:gd name="connsiteY12-26" fmla="*/ 480403 h 493591"/>
              <a:gd name="connsiteX13-27" fmla="*/ 266629 w 560550"/>
              <a:gd name="connsiteY13-28" fmla="*/ 479903 h 493591"/>
              <a:gd name="connsiteX14-29" fmla="*/ 40497 w 560550"/>
              <a:gd name="connsiteY14-30" fmla="*/ 492105 h 493591"/>
              <a:gd name="connsiteX15-31" fmla="*/ 32832 w 560550"/>
              <a:gd name="connsiteY15-32" fmla="*/ 492314 h 493591"/>
              <a:gd name="connsiteX16-33" fmla="*/ 3210 w 560550"/>
              <a:gd name="connsiteY16-34" fmla="*/ 479408 h 493591"/>
              <a:gd name="connsiteX17-35" fmla="*/ 2740 w 560550"/>
              <a:gd name="connsiteY17-36" fmla="*/ 478849 h 493591"/>
              <a:gd name="connsiteX18-37" fmla="*/ 6844 w 560550"/>
              <a:gd name="connsiteY18-38" fmla="*/ 447301 h 493591"/>
              <a:gd name="connsiteX19-39" fmla="*/ 23102 w 560550"/>
              <a:gd name="connsiteY19-40" fmla="*/ 420834 h 493591"/>
              <a:gd name="connsiteX20-41" fmla="*/ 144121 w 560550"/>
              <a:gd name="connsiteY20-42" fmla="*/ 235111 h 493591"/>
              <a:gd name="connsiteX21-43" fmla="*/ 144127 w 560550"/>
              <a:gd name="connsiteY21-44" fmla="*/ 235851 h 493591"/>
              <a:gd name="connsiteX22-45" fmla="*/ 149231 w 560550"/>
              <a:gd name="connsiteY22-46" fmla="*/ 228009 h 493591"/>
              <a:gd name="connsiteX23-47" fmla="*/ 251731 w 560550"/>
              <a:gd name="connsiteY23-48" fmla="*/ 26070 h 493591"/>
              <a:gd name="connsiteX24-49" fmla="*/ 255383 w 560550"/>
              <a:gd name="connsiteY24-50" fmla="*/ 19328 h 493591"/>
              <a:gd name="connsiteX25-51" fmla="*/ 281371 w 560550"/>
              <a:gd name="connsiteY25-52" fmla="*/ 127 h 493591"/>
              <a:gd name="connsiteX26-53" fmla="*/ 282090 w 560550"/>
              <a:gd name="connsiteY26-54" fmla="*/ 0 h 493591"/>
              <a:gd name="connsiteX0-55" fmla="*/ 282090 w 560550"/>
              <a:gd name="connsiteY0-56" fmla="*/ 0 h 493591"/>
              <a:gd name="connsiteX1-57" fmla="*/ 307359 w 560550"/>
              <a:gd name="connsiteY1-58" fmla="*/ 19328 h 493591"/>
              <a:gd name="connsiteX2-59" fmla="*/ 322151 w 560550"/>
              <a:gd name="connsiteY2-60" fmla="*/ 46641 h 493591"/>
              <a:gd name="connsiteX3-61" fmla="*/ 426075 w 560550"/>
              <a:gd name="connsiteY3-62" fmla="*/ 252279 h 493591"/>
              <a:gd name="connsiteX4-63" fmla="*/ 549713 w 560550"/>
              <a:gd name="connsiteY4-64" fmla="*/ 442022 h 493591"/>
              <a:gd name="connsiteX5-65" fmla="*/ 553726 w 560550"/>
              <a:gd name="connsiteY5-66" fmla="*/ 448555 h 493591"/>
              <a:gd name="connsiteX6-67" fmla="*/ 557360 w 560550"/>
              <a:gd name="connsiteY6-68" fmla="*/ 480662 h 493591"/>
              <a:gd name="connsiteX7-69" fmla="*/ 557111 w 560550"/>
              <a:gd name="connsiteY7-70" fmla="*/ 481348 h 493591"/>
              <a:gd name="connsiteX8-71" fmla="*/ 527738 w 560550"/>
              <a:gd name="connsiteY8-72" fmla="*/ 493568 h 493591"/>
              <a:gd name="connsiteX9-73" fmla="*/ 496688 w 560550"/>
              <a:gd name="connsiteY9-74" fmla="*/ 492722 h 493591"/>
              <a:gd name="connsiteX10-75" fmla="*/ 275338 w 560550"/>
              <a:gd name="connsiteY10-76" fmla="*/ 480778 h 493591"/>
              <a:gd name="connsiteX11-77" fmla="*/ 275975 w 560550"/>
              <a:gd name="connsiteY11-78" fmla="*/ 480403 h 493591"/>
              <a:gd name="connsiteX12-79" fmla="*/ 266629 w 560550"/>
              <a:gd name="connsiteY12-80" fmla="*/ 479903 h 493591"/>
              <a:gd name="connsiteX13-81" fmla="*/ 40497 w 560550"/>
              <a:gd name="connsiteY13-82" fmla="*/ 492105 h 493591"/>
              <a:gd name="connsiteX14-83" fmla="*/ 32832 w 560550"/>
              <a:gd name="connsiteY14-84" fmla="*/ 492314 h 493591"/>
              <a:gd name="connsiteX15-85" fmla="*/ 3210 w 560550"/>
              <a:gd name="connsiteY15-86" fmla="*/ 479408 h 493591"/>
              <a:gd name="connsiteX16-87" fmla="*/ 2740 w 560550"/>
              <a:gd name="connsiteY16-88" fmla="*/ 478849 h 493591"/>
              <a:gd name="connsiteX17-89" fmla="*/ 6844 w 560550"/>
              <a:gd name="connsiteY17-90" fmla="*/ 447301 h 493591"/>
              <a:gd name="connsiteX18-91" fmla="*/ 23102 w 560550"/>
              <a:gd name="connsiteY18-92" fmla="*/ 420834 h 493591"/>
              <a:gd name="connsiteX19-93" fmla="*/ 144121 w 560550"/>
              <a:gd name="connsiteY19-94" fmla="*/ 235111 h 493591"/>
              <a:gd name="connsiteX20-95" fmla="*/ 144127 w 560550"/>
              <a:gd name="connsiteY20-96" fmla="*/ 235851 h 493591"/>
              <a:gd name="connsiteX21-97" fmla="*/ 149231 w 560550"/>
              <a:gd name="connsiteY21-98" fmla="*/ 228009 h 493591"/>
              <a:gd name="connsiteX22-99" fmla="*/ 251731 w 560550"/>
              <a:gd name="connsiteY22-100" fmla="*/ 26070 h 493591"/>
              <a:gd name="connsiteX23-101" fmla="*/ 255383 w 560550"/>
              <a:gd name="connsiteY23-102" fmla="*/ 19328 h 493591"/>
              <a:gd name="connsiteX24-103" fmla="*/ 281371 w 560550"/>
              <a:gd name="connsiteY24-104" fmla="*/ 127 h 493591"/>
              <a:gd name="connsiteX25-105" fmla="*/ 282090 w 560550"/>
              <a:gd name="connsiteY25-106" fmla="*/ 0 h 493591"/>
              <a:gd name="connsiteX0-107" fmla="*/ 282090 w 560550"/>
              <a:gd name="connsiteY0-108" fmla="*/ 0 h 493591"/>
              <a:gd name="connsiteX1-109" fmla="*/ 307359 w 560550"/>
              <a:gd name="connsiteY1-110" fmla="*/ 19328 h 493591"/>
              <a:gd name="connsiteX2-111" fmla="*/ 322151 w 560550"/>
              <a:gd name="connsiteY2-112" fmla="*/ 46641 h 493591"/>
              <a:gd name="connsiteX3-113" fmla="*/ 426075 w 560550"/>
              <a:gd name="connsiteY3-114" fmla="*/ 252279 h 493591"/>
              <a:gd name="connsiteX4-115" fmla="*/ 549713 w 560550"/>
              <a:gd name="connsiteY4-116" fmla="*/ 442022 h 493591"/>
              <a:gd name="connsiteX5-117" fmla="*/ 553726 w 560550"/>
              <a:gd name="connsiteY5-118" fmla="*/ 448555 h 493591"/>
              <a:gd name="connsiteX6-119" fmla="*/ 557360 w 560550"/>
              <a:gd name="connsiteY6-120" fmla="*/ 480662 h 493591"/>
              <a:gd name="connsiteX7-121" fmla="*/ 557111 w 560550"/>
              <a:gd name="connsiteY7-122" fmla="*/ 481348 h 493591"/>
              <a:gd name="connsiteX8-123" fmla="*/ 527738 w 560550"/>
              <a:gd name="connsiteY8-124" fmla="*/ 493568 h 493591"/>
              <a:gd name="connsiteX9-125" fmla="*/ 496688 w 560550"/>
              <a:gd name="connsiteY9-126" fmla="*/ 492722 h 493591"/>
              <a:gd name="connsiteX10-127" fmla="*/ 275338 w 560550"/>
              <a:gd name="connsiteY10-128" fmla="*/ 480778 h 493591"/>
              <a:gd name="connsiteX11-129" fmla="*/ 275975 w 560550"/>
              <a:gd name="connsiteY11-130" fmla="*/ 480403 h 493591"/>
              <a:gd name="connsiteX12-131" fmla="*/ 266629 w 560550"/>
              <a:gd name="connsiteY12-132" fmla="*/ 479903 h 493591"/>
              <a:gd name="connsiteX13-133" fmla="*/ 40497 w 560550"/>
              <a:gd name="connsiteY13-134" fmla="*/ 492105 h 493591"/>
              <a:gd name="connsiteX14-135" fmla="*/ 32832 w 560550"/>
              <a:gd name="connsiteY14-136" fmla="*/ 492314 h 493591"/>
              <a:gd name="connsiteX15-137" fmla="*/ 3210 w 560550"/>
              <a:gd name="connsiteY15-138" fmla="*/ 479408 h 493591"/>
              <a:gd name="connsiteX16-139" fmla="*/ 2740 w 560550"/>
              <a:gd name="connsiteY16-140" fmla="*/ 478849 h 493591"/>
              <a:gd name="connsiteX17-141" fmla="*/ 6844 w 560550"/>
              <a:gd name="connsiteY17-142" fmla="*/ 447301 h 493591"/>
              <a:gd name="connsiteX18-143" fmla="*/ 23102 w 560550"/>
              <a:gd name="connsiteY18-144" fmla="*/ 420834 h 493591"/>
              <a:gd name="connsiteX19-145" fmla="*/ 144121 w 560550"/>
              <a:gd name="connsiteY19-146" fmla="*/ 235111 h 493591"/>
              <a:gd name="connsiteX20-147" fmla="*/ 144127 w 560550"/>
              <a:gd name="connsiteY20-148" fmla="*/ 235851 h 493591"/>
              <a:gd name="connsiteX21-149" fmla="*/ 149231 w 560550"/>
              <a:gd name="connsiteY21-150" fmla="*/ 228009 h 493591"/>
              <a:gd name="connsiteX22-151" fmla="*/ 251731 w 560550"/>
              <a:gd name="connsiteY22-152" fmla="*/ 26070 h 493591"/>
              <a:gd name="connsiteX23-153" fmla="*/ 255383 w 560550"/>
              <a:gd name="connsiteY23-154" fmla="*/ 19328 h 493591"/>
              <a:gd name="connsiteX24-155" fmla="*/ 281371 w 560550"/>
              <a:gd name="connsiteY24-156" fmla="*/ 127 h 493591"/>
              <a:gd name="connsiteX25-157" fmla="*/ 282090 w 560550"/>
              <a:gd name="connsiteY25-158" fmla="*/ 0 h 493591"/>
              <a:gd name="connsiteX0-159" fmla="*/ 282090 w 560550"/>
              <a:gd name="connsiteY0-160" fmla="*/ 0 h 493591"/>
              <a:gd name="connsiteX1-161" fmla="*/ 307359 w 560550"/>
              <a:gd name="connsiteY1-162" fmla="*/ 19328 h 493591"/>
              <a:gd name="connsiteX2-163" fmla="*/ 322151 w 560550"/>
              <a:gd name="connsiteY2-164" fmla="*/ 46641 h 493591"/>
              <a:gd name="connsiteX3-165" fmla="*/ 426075 w 560550"/>
              <a:gd name="connsiteY3-166" fmla="*/ 252279 h 493591"/>
              <a:gd name="connsiteX4-167" fmla="*/ 549713 w 560550"/>
              <a:gd name="connsiteY4-168" fmla="*/ 442022 h 493591"/>
              <a:gd name="connsiteX5-169" fmla="*/ 553726 w 560550"/>
              <a:gd name="connsiteY5-170" fmla="*/ 448555 h 493591"/>
              <a:gd name="connsiteX6-171" fmla="*/ 557360 w 560550"/>
              <a:gd name="connsiteY6-172" fmla="*/ 480662 h 493591"/>
              <a:gd name="connsiteX7-173" fmla="*/ 557111 w 560550"/>
              <a:gd name="connsiteY7-174" fmla="*/ 481348 h 493591"/>
              <a:gd name="connsiteX8-175" fmla="*/ 527738 w 560550"/>
              <a:gd name="connsiteY8-176" fmla="*/ 493568 h 493591"/>
              <a:gd name="connsiteX9-177" fmla="*/ 496688 w 560550"/>
              <a:gd name="connsiteY9-178" fmla="*/ 492722 h 493591"/>
              <a:gd name="connsiteX10-179" fmla="*/ 275338 w 560550"/>
              <a:gd name="connsiteY10-180" fmla="*/ 480778 h 493591"/>
              <a:gd name="connsiteX11-181" fmla="*/ 275975 w 560550"/>
              <a:gd name="connsiteY11-182" fmla="*/ 480403 h 493591"/>
              <a:gd name="connsiteX12-183" fmla="*/ 266629 w 560550"/>
              <a:gd name="connsiteY12-184" fmla="*/ 479903 h 493591"/>
              <a:gd name="connsiteX13-185" fmla="*/ 40497 w 560550"/>
              <a:gd name="connsiteY13-186" fmla="*/ 492105 h 493591"/>
              <a:gd name="connsiteX14-187" fmla="*/ 32832 w 560550"/>
              <a:gd name="connsiteY14-188" fmla="*/ 492314 h 493591"/>
              <a:gd name="connsiteX15-189" fmla="*/ 3210 w 560550"/>
              <a:gd name="connsiteY15-190" fmla="*/ 479408 h 493591"/>
              <a:gd name="connsiteX16-191" fmla="*/ 2740 w 560550"/>
              <a:gd name="connsiteY16-192" fmla="*/ 478849 h 493591"/>
              <a:gd name="connsiteX17-193" fmla="*/ 6844 w 560550"/>
              <a:gd name="connsiteY17-194" fmla="*/ 447301 h 493591"/>
              <a:gd name="connsiteX18-195" fmla="*/ 23102 w 560550"/>
              <a:gd name="connsiteY18-196" fmla="*/ 420834 h 493591"/>
              <a:gd name="connsiteX19-197" fmla="*/ 144121 w 560550"/>
              <a:gd name="connsiteY19-198" fmla="*/ 235111 h 493591"/>
              <a:gd name="connsiteX20-199" fmla="*/ 149231 w 560550"/>
              <a:gd name="connsiteY20-200" fmla="*/ 228009 h 493591"/>
              <a:gd name="connsiteX21-201" fmla="*/ 251731 w 560550"/>
              <a:gd name="connsiteY21-202" fmla="*/ 26070 h 493591"/>
              <a:gd name="connsiteX22-203" fmla="*/ 255383 w 560550"/>
              <a:gd name="connsiteY22-204" fmla="*/ 19328 h 493591"/>
              <a:gd name="connsiteX23-205" fmla="*/ 281371 w 560550"/>
              <a:gd name="connsiteY23-206" fmla="*/ 127 h 493591"/>
              <a:gd name="connsiteX24-207" fmla="*/ 282090 w 560550"/>
              <a:gd name="connsiteY24-208" fmla="*/ 0 h 493591"/>
              <a:gd name="connsiteX0-209" fmla="*/ 282090 w 560550"/>
              <a:gd name="connsiteY0-210" fmla="*/ 0 h 493591"/>
              <a:gd name="connsiteX1-211" fmla="*/ 307359 w 560550"/>
              <a:gd name="connsiteY1-212" fmla="*/ 19328 h 493591"/>
              <a:gd name="connsiteX2-213" fmla="*/ 322151 w 560550"/>
              <a:gd name="connsiteY2-214" fmla="*/ 46641 h 493591"/>
              <a:gd name="connsiteX3-215" fmla="*/ 426075 w 560550"/>
              <a:gd name="connsiteY3-216" fmla="*/ 252279 h 493591"/>
              <a:gd name="connsiteX4-217" fmla="*/ 549713 w 560550"/>
              <a:gd name="connsiteY4-218" fmla="*/ 442022 h 493591"/>
              <a:gd name="connsiteX5-219" fmla="*/ 553726 w 560550"/>
              <a:gd name="connsiteY5-220" fmla="*/ 448555 h 493591"/>
              <a:gd name="connsiteX6-221" fmla="*/ 557360 w 560550"/>
              <a:gd name="connsiteY6-222" fmla="*/ 480662 h 493591"/>
              <a:gd name="connsiteX7-223" fmla="*/ 557111 w 560550"/>
              <a:gd name="connsiteY7-224" fmla="*/ 481348 h 493591"/>
              <a:gd name="connsiteX8-225" fmla="*/ 527738 w 560550"/>
              <a:gd name="connsiteY8-226" fmla="*/ 493568 h 493591"/>
              <a:gd name="connsiteX9-227" fmla="*/ 496688 w 560550"/>
              <a:gd name="connsiteY9-228" fmla="*/ 492722 h 493591"/>
              <a:gd name="connsiteX10-229" fmla="*/ 275338 w 560550"/>
              <a:gd name="connsiteY10-230" fmla="*/ 480778 h 493591"/>
              <a:gd name="connsiteX11-231" fmla="*/ 275975 w 560550"/>
              <a:gd name="connsiteY11-232" fmla="*/ 480403 h 493591"/>
              <a:gd name="connsiteX12-233" fmla="*/ 266629 w 560550"/>
              <a:gd name="connsiteY12-234" fmla="*/ 479903 h 493591"/>
              <a:gd name="connsiteX13-235" fmla="*/ 40497 w 560550"/>
              <a:gd name="connsiteY13-236" fmla="*/ 492105 h 493591"/>
              <a:gd name="connsiteX14-237" fmla="*/ 32832 w 560550"/>
              <a:gd name="connsiteY14-238" fmla="*/ 492314 h 493591"/>
              <a:gd name="connsiteX15-239" fmla="*/ 3210 w 560550"/>
              <a:gd name="connsiteY15-240" fmla="*/ 479408 h 493591"/>
              <a:gd name="connsiteX16-241" fmla="*/ 2740 w 560550"/>
              <a:gd name="connsiteY16-242" fmla="*/ 478849 h 493591"/>
              <a:gd name="connsiteX17-243" fmla="*/ 6844 w 560550"/>
              <a:gd name="connsiteY17-244" fmla="*/ 447301 h 493591"/>
              <a:gd name="connsiteX18-245" fmla="*/ 23102 w 560550"/>
              <a:gd name="connsiteY18-246" fmla="*/ 420834 h 493591"/>
              <a:gd name="connsiteX19-247" fmla="*/ 149231 w 560550"/>
              <a:gd name="connsiteY19-248" fmla="*/ 228009 h 493591"/>
              <a:gd name="connsiteX20-249" fmla="*/ 251731 w 560550"/>
              <a:gd name="connsiteY20-250" fmla="*/ 26070 h 493591"/>
              <a:gd name="connsiteX21-251" fmla="*/ 255383 w 560550"/>
              <a:gd name="connsiteY21-252" fmla="*/ 19328 h 493591"/>
              <a:gd name="connsiteX22-253" fmla="*/ 281371 w 560550"/>
              <a:gd name="connsiteY22-254" fmla="*/ 127 h 493591"/>
              <a:gd name="connsiteX23-255" fmla="*/ 282090 w 560550"/>
              <a:gd name="connsiteY23-256" fmla="*/ 0 h 493591"/>
              <a:gd name="connsiteX0-257" fmla="*/ 282090 w 560550"/>
              <a:gd name="connsiteY0-258" fmla="*/ 0 h 493591"/>
              <a:gd name="connsiteX1-259" fmla="*/ 307359 w 560550"/>
              <a:gd name="connsiteY1-260" fmla="*/ 19328 h 493591"/>
              <a:gd name="connsiteX2-261" fmla="*/ 322151 w 560550"/>
              <a:gd name="connsiteY2-262" fmla="*/ 46641 h 493591"/>
              <a:gd name="connsiteX3-263" fmla="*/ 426075 w 560550"/>
              <a:gd name="connsiteY3-264" fmla="*/ 252279 h 493591"/>
              <a:gd name="connsiteX4-265" fmla="*/ 549713 w 560550"/>
              <a:gd name="connsiteY4-266" fmla="*/ 442022 h 493591"/>
              <a:gd name="connsiteX5-267" fmla="*/ 553726 w 560550"/>
              <a:gd name="connsiteY5-268" fmla="*/ 448555 h 493591"/>
              <a:gd name="connsiteX6-269" fmla="*/ 557360 w 560550"/>
              <a:gd name="connsiteY6-270" fmla="*/ 480662 h 493591"/>
              <a:gd name="connsiteX7-271" fmla="*/ 557111 w 560550"/>
              <a:gd name="connsiteY7-272" fmla="*/ 481348 h 493591"/>
              <a:gd name="connsiteX8-273" fmla="*/ 527738 w 560550"/>
              <a:gd name="connsiteY8-274" fmla="*/ 493568 h 493591"/>
              <a:gd name="connsiteX9-275" fmla="*/ 496688 w 560550"/>
              <a:gd name="connsiteY9-276" fmla="*/ 492722 h 493591"/>
              <a:gd name="connsiteX10-277" fmla="*/ 275338 w 560550"/>
              <a:gd name="connsiteY10-278" fmla="*/ 480778 h 493591"/>
              <a:gd name="connsiteX11-279" fmla="*/ 275975 w 560550"/>
              <a:gd name="connsiteY11-280" fmla="*/ 480403 h 493591"/>
              <a:gd name="connsiteX12-281" fmla="*/ 266629 w 560550"/>
              <a:gd name="connsiteY12-282" fmla="*/ 479903 h 493591"/>
              <a:gd name="connsiteX13-283" fmla="*/ 40497 w 560550"/>
              <a:gd name="connsiteY13-284" fmla="*/ 492105 h 493591"/>
              <a:gd name="connsiteX14-285" fmla="*/ 32832 w 560550"/>
              <a:gd name="connsiteY14-286" fmla="*/ 492314 h 493591"/>
              <a:gd name="connsiteX15-287" fmla="*/ 3210 w 560550"/>
              <a:gd name="connsiteY15-288" fmla="*/ 479408 h 493591"/>
              <a:gd name="connsiteX16-289" fmla="*/ 2740 w 560550"/>
              <a:gd name="connsiteY16-290" fmla="*/ 478849 h 493591"/>
              <a:gd name="connsiteX17-291" fmla="*/ 6844 w 560550"/>
              <a:gd name="connsiteY17-292" fmla="*/ 447301 h 493591"/>
              <a:gd name="connsiteX18-293" fmla="*/ 23102 w 560550"/>
              <a:gd name="connsiteY18-294" fmla="*/ 420834 h 493591"/>
              <a:gd name="connsiteX19-295" fmla="*/ 149231 w 560550"/>
              <a:gd name="connsiteY19-296" fmla="*/ 228009 h 493591"/>
              <a:gd name="connsiteX20-297" fmla="*/ 251731 w 560550"/>
              <a:gd name="connsiteY20-298" fmla="*/ 26070 h 493591"/>
              <a:gd name="connsiteX21-299" fmla="*/ 255383 w 560550"/>
              <a:gd name="connsiteY21-300" fmla="*/ 19328 h 493591"/>
              <a:gd name="connsiteX22-301" fmla="*/ 281371 w 560550"/>
              <a:gd name="connsiteY22-302" fmla="*/ 127 h 493591"/>
              <a:gd name="connsiteX23-303" fmla="*/ 282090 w 560550"/>
              <a:gd name="connsiteY23-304" fmla="*/ 0 h 493591"/>
              <a:gd name="connsiteX0-305" fmla="*/ 282090 w 560550"/>
              <a:gd name="connsiteY0-306" fmla="*/ 0 h 493591"/>
              <a:gd name="connsiteX1-307" fmla="*/ 307359 w 560550"/>
              <a:gd name="connsiteY1-308" fmla="*/ 19328 h 493591"/>
              <a:gd name="connsiteX2-309" fmla="*/ 322151 w 560550"/>
              <a:gd name="connsiteY2-310" fmla="*/ 46641 h 493591"/>
              <a:gd name="connsiteX3-311" fmla="*/ 426075 w 560550"/>
              <a:gd name="connsiteY3-312" fmla="*/ 252279 h 493591"/>
              <a:gd name="connsiteX4-313" fmla="*/ 549713 w 560550"/>
              <a:gd name="connsiteY4-314" fmla="*/ 442022 h 493591"/>
              <a:gd name="connsiteX5-315" fmla="*/ 553726 w 560550"/>
              <a:gd name="connsiteY5-316" fmla="*/ 448555 h 493591"/>
              <a:gd name="connsiteX6-317" fmla="*/ 557360 w 560550"/>
              <a:gd name="connsiteY6-318" fmla="*/ 480662 h 493591"/>
              <a:gd name="connsiteX7-319" fmla="*/ 557111 w 560550"/>
              <a:gd name="connsiteY7-320" fmla="*/ 481348 h 493591"/>
              <a:gd name="connsiteX8-321" fmla="*/ 527738 w 560550"/>
              <a:gd name="connsiteY8-322" fmla="*/ 493568 h 493591"/>
              <a:gd name="connsiteX9-323" fmla="*/ 496688 w 560550"/>
              <a:gd name="connsiteY9-324" fmla="*/ 492722 h 493591"/>
              <a:gd name="connsiteX10-325" fmla="*/ 275338 w 560550"/>
              <a:gd name="connsiteY10-326" fmla="*/ 480778 h 493591"/>
              <a:gd name="connsiteX11-327" fmla="*/ 266629 w 560550"/>
              <a:gd name="connsiteY11-328" fmla="*/ 479903 h 493591"/>
              <a:gd name="connsiteX12-329" fmla="*/ 40497 w 560550"/>
              <a:gd name="connsiteY12-330" fmla="*/ 492105 h 493591"/>
              <a:gd name="connsiteX13-331" fmla="*/ 32832 w 560550"/>
              <a:gd name="connsiteY13-332" fmla="*/ 492314 h 493591"/>
              <a:gd name="connsiteX14-333" fmla="*/ 3210 w 560550"/>
              <a:gd name="connsiteY14-334" fmla="*/ 479408 h 493591"/>
              <a:gd name="connsiteX15-335" fmla="*/ 2740 w 560550"/>
              <a:gd name="connsiteY15-336" fmla="*/ 478849 h 493591"/>
              <a:gd name="connsiteX16-337" fmla="*/ 6844 w 560550"/>
              <a:gd name="connsiteY16-338" fmla="*/ 447301 h 493591"/>
              <a:gd name="connsiteX17-339" fmla="*/ 23102 w 560550"/>
              <a:gd name="connsiteY17-340" fmla="*/ 420834 h 493591"/>
              <a:gd name="connsiteX18-341" fmla="*/ 149231 w 560550"/>
              <a:gd name="connsiteY18-342" fmla="*/ 228009 h 493591"/>
              <a:gd name="connsiteX19-343" fmla="*/ 251731 w 560550"/>
              <a:gd name="connsiteY19-344" fmla="*/ 26070 h 493591"/>
              <a:gd name="connsiteX20-345" fmla="*/ 255383 w 560550"/>
              <a:gd name="connsiteY20-346" fmla="*/ 19328 h 493591"/>
              <a:gd name="connsiteX21-347" fmla="*/ 281371 w 560550"/>
              <a:gd name="connsiteY21-348" fmla="*/ 127 h 493591"/>
              <a:gd name="connsiteX22-349" fmla="*/ 282090 w 560550"/>
              <a:gd name="connsiteY22-350" fmla="*/ 0 h 493591"/>
              <a:gd name="connsiteX0-351" fmla="*/ 282090 w 560550"/>
              <a:gd name="connsiteY0-352" fmla="*/ 0 h 493591"/>
              <a:gd name="connsiteX1-353" fmla="*/ 307359 w 560550"/>
              <a:gd name="connsiteY1-354" fmla="*/ 19328 h 493591"/>
              <a:gd name="connsiteX2-355" fmla="*/ 322151 w 560550"/>
              <a:gd name="connsiteY2-356" fmla="*/ 46641 h 493591"/>
              <a:gd name="connsiteX3-357" fmla="*/ 426075 w 560550"/>
              <a:gd name="connsiteY3-358" fmla="*/ 252279 h 493591"/>
              <a:gd name="connsiteX4-359" fmla="*/ 549713 w 560550"/>
              <a:gd name="connsiteY4-360" fmla="*/ 442022 h 493591"/>
              <a:gd name="connsiteX5-361" fmla="*/ 553726 w 560550"/>
              <a:gd name="connsiteY5-362" fmla="*/ 448555 h 493591"/>
              <a:gd name="connsiteX6-363" fmla="*/ 557360 w 560550"/>
              <a:gd name="connsiteY6-364" fmla="*/ 480662 h 493591"/>
              <a:gd name="connsiteX7-365" fmla="*/ 557111 w 560550"/>
              <a:gd name="connsiteY7-366" fmla="*/ 481348 h 493591"/>
              <a:gd name="connsiteX8-367" fmla="*/ 527738 w 560550"/>
              <a:gd name="connsiteY8-368" fmla="*/ 493568 h 493591"/>
              <a:gd name="connsiteX9-369" fmla="*/ 496688 w 560550"/>
              <a:gd name="connsiteY9-370" fmla="*/ 492722 h 493591"/>
              <a:gd name="connsiteX10-371" fmla="*/ 266629 w 560550"/>
              <a:gd name="connsiteY10-372" fmla="*/ 479903 h 493591"/>
              <a:gd name="connsiteX11-373" fmla="*/ 40497 w 560550"/>
              <a:gd name="connsiteY11-374" fmla="*/ 492105 h 493591"/>
              <a:gd name="connsiteX12-375" fmla="*/ 32832 w 560550"/>
              <a:gd name="connsiteY12-376" fmla="*/ 492314 h 493591"/>
              <a:gd name="connsiteX13-377" fmla="*/ 3210 w 560550"/>
              <a:gd name="connsiteY13-378" fmla="*/ 479408 h 493591"/>
              <a:gd name="connsiteX14-379" fmla="*/ 2740 w 560550"/>
              <a:gd name="connsiteY14-380" fmla="*/ 478849 h 493591"/>
              <a:gd name="connsiteX15-381" fmla="*/ 6844 w 560550"/>
              <a:gd name="connsiteY15-382" fmla="*/ 447301 h 493591"/>
              <a:gd name="connsiteX16-383" fmla="*/ 23102 w 560550"/>
              <a:gd name="connsiteY16-384" fmla="*/ 420834 h 493591"/>
              <a:gd name="connsiteX17-385" fmla="*/ 149231 w 560550"/>
              <a:gd name="connsiteY17-386" fmla="*/ 228009 h 493591"/>
              <a:gd name="connsiteX18-387" fmla="*/ 251731 w 560550"/>
              <a:gd name="connsiteY18-388" fmla="*/ 26070 h 493591"/>
              <a:gd name="connsiteX19-389" fmla="*/ 255383 w 560550"/>
              <a:gd name="connsiteY19-390" fmla="*/ 19328 h 493591"/>
              <a:gd name="connsiteX20-391" fmla="*/ 281371 w 560550"/>
              <a:gd name="connsiteY20-392" fmla="*/ 127 h 493591"/>
              <a:gd name="connsiteX21-393" fmla="*/ 282090 w 560550"/>
              <a:gd name="connsiteY21-394" fmla="*/ 0 h 493591"/>
              <a:gd name="connsiteX0-395" fmla="*/ 282090 w 560550"/>
              <a:gd name="connsiteY0-396" fmla="*/ 0 h 493591"/>
              <a:gd name="connsiteX1-397" fmla="*/ 307359 w 560550"/>
              <a:gd name="connsiteY1-398" fmla="*/ 19328 h 493591"/>
              <a:gd name="connsiteX2-399" fmla="*/ 322151 w 560550"/>
              <a:gd name="connsiteY2-400" fmla="*/ 46641 h 493591"/>
              <a:gd name="connsiteX3-401" fmla="*/ 426075 w 560550"/>
              <a:gd name="connsiteY3-402" fmla="*/ 252279 h 493591"/>
              <a:gd name="connsiteX4-403" fmla="*/ 549713 w 560550"/>
              <a:gd name="connsiteY4-404" fmla="*/ 442022 h 493591"/>
              <a:gd name="connsiteX5-405" fmla="*/ 553726 w 560550"/>
              <a:gd name="connsiteY5-406" fmla="*/ 448555 h 493591"/>
              <a:gd name="connsiteX6-407" fmla="*/ 557360 w 560550"/>
              <a:gd name="connsiteY6-408" fmla="*/ 480662 h 493591"/>
              <a:gd name="connsiteX7-409" fmla="*/ 557111 w 560550"/>
              <a:gd name="connsiteY7-410" fmla="*/ 481348 h 493591"/>
              <a:gd name="connsiteX8-411" fmla="*/ 527738 w 560550"/>
              <a:gd name="connsiteY8-412" fmla="*/ 493568 h 493591"/>
              <a:gd name="connsiteX9-413" fmla="*/ 496688 w 560550"/>
              <a:gd name="connsiteY9-414" fmla="*/ 492722 h 493591"/>
              <a:gd name="connsiteX10-415" fmla="*/ 266629 w 560550"/>
              <a:gd name="connsiteY10-416" fmla="*/ 479903 h 493591"/>
              <a:gd name="connsiteX11-417" fmla="*/ 40497 w 560550"/>
              <a:gd name="connsiteY11-418" fmla="*/ 492105 h 493591"/>
              <a:gd name="connsiteX12-419" fmla="*/ 32832 w 560550"/>
              <a:gd name="connsiteY12-420" fmla="*/ 492314 h 493591"/>
              <a:gd name="connsiteX13-421" fmla="*/ 3210 w 560550"/>
              <a:gd name="connsiteY13-422" fmla="*/ 479408 h 493591"/>
              <a:gd name="connsiteX14-423" fmla="*/ 2740 w 560550"/>
              <a:gd name="connsiteY14-424" fmla="*/ 478849 h 493591"/>
              <a:gd name="connsiteX15-425" fmla="*/ 6844 w 560550"/>
              <a:gd name="connsiteY15-426" fmla="*/ 447301 h 493591"/>
              <a:gd name="connsiteX16-427" fmla="*/ 23102 w 560550"/>
              <a:gd name="connsiteY16-428" fmla="*/ 420834 h 493591"/>
              <a:gd name="connsiteX17-429" fmla="*/ 149231 w 560550"/>
              <a:gd name="connsiteY17-430" fmla="*/ 228009 h 493591"/>
              <a:gd name="connsiteX18-431" fmla="*/ 251731 w 560550"/>
              <a:gd name="connsiteY18-432" fmla="*/ 26070 h 493591"/>
              <a:gd name="connsiteX19-433" fmla="*/ 255383 w 560550"/>
              <a:gd name="connsiteY19-434" fmla="*/ 19328 h 493591"/>
              <a:gd name="connsiteX20-435" fmla="*/ 281371 w 560550"/>
              <a:gd name="connsiteY20-436" fmla="*/ 127 h 493591"/>
              <a:gd name="connsiteX21-437" fmla="*/ 282090 w 560550"/>
              <a:gd name="connsiteY21-438" fmla="*/ 0 h 493591"/>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 ang="0">
                <a:pos x="connsiteX9-19" y="connsiteY9-20"/>
              </a:cxn>
              <a:cxn ang="0">
                <a:pos x="connsiteX10-21" y="connsiteY10-22"/>
              </a:cxn>
              <a:cxn ang="0">
                <a:pos x="connsiteX11-23" y="connsiteY11-24"/>
              </a:cxn>
              <a:cxn ang="0">
                <a:pos x="connsiteX12-25" y="connsiteY12-26"/>
              </a:cxn>
              <a:cxn ang="0">
                <a:pos x="connsiteX13-27" y="connsiteY13-28"/>
              </a:cxn>
              <a:cxn ang="0">
                <a:pos x="connsiteX14-29" y="connsiteY14-30"/>
              </a:cxn>
              <a:cxn ang="0">
                <a:pos x="connsiteX15-31" y="connsiteY15-32"/>
              </a:cxn>
              <a:cxn ang="0">
                <a:pos x="connsiteX16-33" y="connsiteY16-34"/>
              </a:cxn>
              <a:cxn ang="0">
                <a:pos x="connsiteX17-35" y="connsiteY17-36"/>
              </a:cxn>
              <a:cxn ang="0">
                <a:pos x="connsiteX18-37" y="connsiteY18-38"/>
              </a:cxn>
              <a:cxn ang="0">
                <a:pos x="connsiteX19-39" y="connsiteY19-40"/>
              </a:cxn>
              <a:cxn ang="0">
                <a:pos x="connsiteX20-41" y="connsiteY20-42"/>
              </a:cxn>
              <a:cxn ang="0">
                <a:pos x="connsiteX21-43" y="connsiteY21-44"/>
              </a:cxn>
            </a:cxnLst>
            <a:rect l="l" t="t" r="r" b="b"/>
            <a:pathLst>
              <a:path w="560550" h="493591">
                <a:moveTo>
                  <a:pt x="282090" y="0"/>
                </a:moveTo>
                <a:cubicBezTo>
                  <a:pt x="291235" y="0"/>
                  <a:pt x="300381" y="6443"/>
                  <a:pt x="307359" y="19328"/>
                </a:cubicBezTo>
                <a:lnTo>
                  <a:pt x="322151" y="46641"/>
                </a:lnTo>
                <a:cubicBezTo>
                  <a:pt x="341937" y="85466"/>
                  <a:pt x="388148" y="186382"/>
                  <a:pt x="426075" y="252279"/>
                </a:cubicBezTo>
                <a:cubicBezTo>
                  <a:pt x="464002" y="318176"/>
                  <a:pt x="528438" y="409309"/>
                  <a:pt x="549713" y="442022"/>
                </a:cubicBezTo>
                <a:lnTo>
                  <a:pt x="553726" y="448555"/>
                </a:lnTo>
                <a:cubicBezTo>
                  <a:pt x="561598" y="461368"/>
                  <a:pt x="562451" y="472766"/>
                  <a:pt x="557360" y="480662"/>
                </a:cubicBezTo>
                <a:cubicBezTo>
                  <a:pt x="557347" y="480929"/>
                  <a:pt x="557231" y="481140"/>
                  <a:pt x="557111" y="481348"/>
                </a:cubicBezTo>
                <a:cubicBezTo>
                  <a:pt x="552538" y="489268"/>
                  <a:pt x="542386" y="493968"/>
                  <a:pt x="527738" y="493568"/>
                </a:cubicBezTo>
                <a:lnTo>
                  <a:pt x="496688" y="492722"/>
                </a:lnTo>
                <a:cubicBezTo>
                  <a:pt x="453170" y="490445"/>
                  <a:pt x="342661" y="480006"/>
                  <a:pt x="266629" y="479903"/>
                </a:cubicBezTo>
                <a:cubicBezTo>
                  <a:pt x="190597" y="479800"/>
                  <a:pt x="79463" y="490037"/>
                  <a:pt x="40497" y="492105"/>
                </a:cubicBezTo>
                <a:lnTo>
                  <a:pt x="32832" y="492314"/>
                </a:lnTo>
                <a:cubicBezTo>
                  <a:pt x="17800" y="492724"/>
                  <a:pt x="7502" y="487764"/>
                  <a:pt x="3210" y="479408"/>
                </a:cubicBezTo>
                <a:cubicBezTo>
                  <a:pt x="2985" y="479262"/>
                  <a:pt x="2860" y="479056"/>
                  <a:pt x="2740" y="478849"/>
                </a:cubicBezTo>
                <a:cubicBezTo>
                  <a:pt x="-1833" y="470928"/>
                  <a:pt x="-826" y="459787"/>
                  <a:pt x="6844" y="447301"/>
                </a:cubicBezTo>
                <a:lnTo>
                  <a:pt x="23102" y="420834"/>
                </a:lnTo>
                <a:cubicBezTo>
                  <a:pt x="46833" y="384285"/>
                  <a:pt x="111126" y="293803"/>
                  <a:pt x="149231" y="228009"/>
                </a:cubicBezTo>
                <a:cubicBezTo>
                  <a:pt x="187336" y="162215"/>
                  <a:pt x="234039" y="60850"/>
                  <a:pt x="251731" y="26070"/>
                </a:cubicBezTo>
                <a:lnTo>
                  <a:pt x="255383" y="19328"/>
                </a:lnTo>
                <a:cubicBezTo>
                  <a:pt x="262543" y="6104"/>
                  <a:pt x="271988" y="-334"/>
                  <a:pt x="281371" y="127"/>
                </a:cubicBezTo>
                <a:cubicBezTo>
                  <a:pt x="281609" y="5"/>
                  <a:pt x="281850" y="0"/>
                  <a:pt x="282090"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buFontTx/>
              <a:buNone/>
              <a:defRPr/>
            </a:pPr>
            <a:endParaRPr lang="zh-CN" altLang="en-US" noProof="1">
              <a:solidFill>
                <a:srgbClr val="FFFFFF"/>
              </a:solidFill>
              <a:cs typeface="Arial" panose="02080604020202020204" pitchFamily="34" charset="0"/>
            </a:endParaRPr>
          </a:p>
        </p:txBody>
      </p:sp>
      <p:sp>
        <p:nvSpPr>
          <p:cNvPr id="10" name="KSO_Shape"/>
          <p:cNvSpPr/>
          <p:nvPr/>
        </p:nvSpPr>
        <p:spPr>
          <a:xfrm rot="10154805">
            <a:off x="8661400" y="2400300"/>
            <a:ext cx="314325" cy="276225"/>
          </a:xfrm>
          <a:custGeom>
            <a:avLst/>
            <a:gdLst>
              <a:gd name="connsiteX0" fmla="*/ 282090 w 560550"/>
              <a:gd name="connsiteY0" fmla="*/ 0 h 493591"/>
              <a:gd name="connsiteX1" fmla="*/ 307359 w 560550"/>
              <a:gd name="connsiteY1" fmla="*/ 19328 h 493591"/>
              <a:gd name="connsiteX2" fmla="*/ 322151 w 560550"/>
              <a:gd name="connsiteY2" fmla="*/ 46641 h 493591"/>
              <a:gd name="connsiteX3" fmla="*/ 422483 w 560550"/>
              <a:gd name="connsiteY3" fmla="*/ 244308 h 493591"/>
              <a:gd name="connsiteX4" fmla="*/ 421839 w 560550"/>
              <a:gd name="connsiteY4" fmla="*/ 243943 h 493591"/>
              <a:gd name="connsiteX5" fmla="*/ 426075 w 560550"/>
              <a:gd name="connsiteY5" fmla="*/ 252279 h 493591"/>
              <a:gd name="connsiteX6" fmla="*/ 549713 w 560550"/>
              <a:gd name="connsiteY6" fmla="*/ 442022 h 493591"/>
              <a:gd name="connsiteX7" fmla="*/ 553726 w 560550"/>
              <a:gd name="connsiteY7" fmla="*/ 448555 h 493591"/>
              <a:gd name="connsiteX8" fmla="*/ 557360 w 560550"/>
              <a:gd name="connsiteY8" fmla="*/ 480662 h 493591"/>
              <a:gd name="connsiteX9" fmla="*/ 557111 w 560550"/>
              <a:gd name="connsiteY9" fmla="*/ 481348 h 493591"/>
              <a:gd name="connsiteX10" fmla="*/ 527738 w 560550"/>
              <a:gd name="connsiteY10" fmla="*/ 493568 h 493591"/>
              <a:gd name="connsiteX11" fmla="*/ 496688 w 560550"/>
              <a:gd name="connsiteY11" fmla="*/ 492722 h 493591"/>
              <a:gd name="connsiteX12" fmla="*/ 275338 w 560550"/>
              <a:gd name="connsiteY12" fmla="*/ 480778 h 493591"/>
              <a:gd name="connsiteX13" fmla="*/ 275975 w 560550"/>
              <a:gd name="connsiteY13" fmla="*/ 480403 h 493591"/>
              <a:gd name="connsiteX14" fmla="*/ 266629 w 560550"/>
              <a:gd name="connsiteY14" fmla="*/ 479903 h 493591"/>
              <a:gd name="connsiteX15" fmla="*/ 40497 w 560550"/>
              <a:gd name="connsiteY15" fmla="*/ 492105 h 493591"/>
              <a:gd name="connsiteX16" fmla="*/ 32832 w 560550"/>
              <a:gd name="connsiteY16" fmla="*/ 492314 h 493591"/>
              <a:gd name="connsiteX17" fmla="*/ 3210 w 560550"/>
              <a:gd name="connsiteY17" fmla="*/ 479408 h 493591"/>
              <a:gd name="connsiteX18" fmla="*/ 2740 w 560550"/>
              <a:gd name="connsiteY18" fmla="*/ 478849 h 493591"/>
              <a:gd name="connsiteX19" fmla="*/ 6844 w 560550"/>
              <a:gd name="connsiteY19" fmla="*/ 447301 h 493591"/>
              <a:gd name="connsiteX20" fmla="*/ 23102 w 560550"/>
              <a:gd name="connsiteY20" fmla="*/ 420834 h 493591"/>
              <a:gd name="connsiteX21" fmla="*/ 144121 w 560550"/>
              <a:gd name="connsiteY21" fmla="*/ 235111 h 493591"/>
              <a:gd name="connsiteX22" fmla="*/ 144127 w 560550"/>
              <a:gd name="connsiteY22" fmla="*/ 235851 h 493591"/>
              <a:gd name="connsiteX23" fmla="*/ 149231 w 560550"/>
              <a:gd name="connsiteY23" fmla="*/ 228009 h 493591"/>
              <a:gd name="connsiteX24" fmla="*/ 251731 w 560550"/>
              <a:gd name="connsiteY24" fmla="*/ 26070 h 493591"/>
              <a:gd name="connsiteX25" fmla="*/ 255383 w 560550"/>
              <a:gd name="connsiteY25" fmla="*/ 19328 h 493591"/>
              <a:gd name="connsiteX26" fmla="*/ 281371 w 560550"/>
              <a:gd name="connsiteY26" fmla="*/ 127 h 493591"/>
              <a:gd name="connsiteX27" fmla="*/ 282090 w 560550"/>
              <a:gd name="connsiteY27" fmla="*/ 0 h 493591"/>
              <a:gd name="connsiteX0-1" fmla="*/ 282090 w 560550"/>
              <a:gd name="connsiteY0-2" fmla="*/ 0 h 493591"/>
              <a:gd name="connsiteX1-3" fmla="*/ 307359 w 560550"/>
              <a:gd name="connsiteY1-4" fmla="*/ 19328 h 493591"/>
              <a:gd name="connsiteX2-5" fmla="*/ 322151 w 560550"/>
              <a:gd name="connsiteY2-6" fmla="*/ 46641 h 493591"/>
              <a:gd name="connsiteX3-7" fmla="*/ 422483 w 560550"/>
              <a:gd name="connsiteY3-8" fmla="*/ 244308 h 493591"/>
              <a:gd name="connsiteX4-9" fmla="*/ 426075 w 560550"/>
              <a:gd name="connsiteY4-10" fmla="*/ 252279 h 493591"/>
              <a:gd name="connsiteX5-11" fmla="*/ 549713 w 560550"/>
              <a:gd name="connsiteY5-12" fmla="*/ 442022 h 493591"/>
              <a:gd name="connsiteX6-13" fmla="*/ 553726 w 560550"/>
              <a:gd name="connsiteY6-14" fmla="*/ 448555 h 493591"/>
              <a:gd name="connsiteX7-15" fmla="*/ 557360 w 560550"/>
              <a:gd name="connsiteY7-16" fmla="*/ 480662 h 493591"/>
              <a:gd name="connsiteX8-17" fmla="*/ 557111 w 560550"/>
              <a:gd name="connsiteY8-18" fmla="*/ 481348 h 493591"/>
              <a:gd name="connsiteX9-19" fmla="*/ 527738 w 560550"/>
              <a:gd name="connsiteY9-20" fmla="*/ 493568 h 493591"/>
              <a:gd name="connsiteX10-21" fmla="*/ 496688 w 560550"/>
              <a:gd name="connsiteY10-22" fmla="*/ 492722 h 493591"/>
              <a:gd name="connsiteX11-23" fmla="*/ 275338 w 560550"/>
              <a:gd name="connsiteY11-24" fmla="*/ 480778 h 493591"/>
              <a:gd name="connsiteX12-25" fmla="*/ 275975 w 560550"/>
              <a:gd name="connsiteY12-26" fmla="*/ 480403 h 493591"/>
              <a:gd name="connsiteX13-27" fmla="*/ 266629 w 560550"/>
              <a:gd name="connsiteY13-28" fmla="*/ 479903 h 493591"/>
              <a:gd name="connsiteX14-29" fmla="*/ 40497 w 560550"/>
              <a:gd name="connsiteY14-30" fmla="*/ 492105 h 493591"/>
              <a:gd name="connsiteX15-31" fmla="*/ 32832 w 560550"/>
              <a:gd name="connsiteY15-32" fmla="*/ 492314 h 493591"/>
              <a:gd name="connsiteX16-33" fmla="*/ 3210 w 560550"/>
              <a:gd name="connsiteY16-34" fmla="*/ 479408 h 493591"/>
              <a:gd name="connsiteX17-35" fmla="*/ 2740 w 560550"/>
              <a:gd name="connsiteY17-36" fmla="*/ 478849 h 493591"/>
              <a:gd name="connsiteX18-37" fmla="*/ 6844 w 560550"/>
              <a:gd name="connsiteY18-38" fmla="*/ 447301 h 493591"/>
              <a:gd name="connsiteX19-39" fmla="*/ 23102 w 560550"/>
              <a:gd name="connsiteY19-40" fmla="*/ 420834 h 493591"/>
              <a:gd name="connsiteX20-41" fmla="*/ 144121 w 560550"/>
              <a:gd name="connsiteY20-42" fmla="*/ 235111 h 493591"/>
              <a:gd name="connsiteX21-43" fmla="*/ 144127 w 560550"/>
              <a:gd name="connsiteY21-44" fmla="*/ 235851 h 493591"/>
              <a:gd name="connsiteX22-45" fmla="*/ 149231 w 560550"/>
              <a:gd name="connsiteY22-46" fmla="*/ 228009 h 493591"/>
              <a:gd name="connsiteX23-47" fmla="*/ 251731 w 560550"/>
              <a:gd name="connsiteY23-48" fmla="*/ 26070 h 493591"/>
              <a:gd name="connsiteX24-49" fmla="*/ 255383 w 560550"/>
              <a:gd name="connsiteY24-50" fmla="*/ 19328 h 493591"/>
              <a:gd name="connsiteX25-51" fmla="*/ 281371 w 560550"/>
              <a:gd name="connsiteY25-52" fmla="*/ 127 h 493591"/>
              <a:gd name="connsiteX26-53" fmla="*/ 282090 w 560550"/>
              <a:gd name="connsiteY26-54" fmla="*/ 0 h 493591"/>
              <a:gd name="connsiteX0-55" fmla="*/ 282090 w 560550"/>
              <a:gd name="connsiteY0-56" fmla="*/ 0 h 493591"/>
              <a:gd name="connsiteX1-57" fmla="*/ 307359 w 560550"/>
              <a:gd name="connsiteY1-58" fmla="*/ 19328 h 493591"/>
              <a:gd name="connsiteX2-59" fmla="*/ 322151 w 560550"/>
              <a:gd name="connsiteY2-60" fmla="*/ 46641 h 493591"/>
              <a:gd name="connsiteX3-61" fmla="*/ 426075 w 560550"/>
              <a:gd name="connsiteY3-62" fmla="*/ 252279 h 493591"/>
              <a:gd name="connsiteX4-63" fmla="*/ 549713 w 560550"/>
              <a:gd name="connsiteY4-64" fmla="*/ 442022 h 493591"/>
              <a:gd name="connsiteX5-65" fmla="*/ 553726 w 560550"/>
              <a:gd name="connsiteY5-66" fmla="*/ 448555 h 493591"/>
              <a:gd name="connsiteX6-67" fmla="*/ 557360 w 560550"/>
              <a:gd name="connsiteY6-68" fmla="*/ 480662 h 493591"/>
              <a:gd name="connsiteX7-69" fmla="*/ 557111 w 560550"/>
              <a:gd name="connsiteY7-70" fmla="*/ 481348 h 493591"/>
              <a:gd name="connsiteX8-71" fmla="*/ 527738 w 560550"/>
              <a:gd name="connsiteY8-72" fmla="*/ 493568 h 493591"/>
              <a:gd name="connsiteX9-73" fmla="*/ 496688 w 560550"/>
              <a:gd name="connsiteY9-74" fmla="*/ 492722 h 493591"/>
              <a:gd name="connsiteX10-75" fmla="*/ 275338 w 560550"/>
              <a:gd name="connsiteY10-76" fmla="*/ 480778 h 493591"/>
              <a:gd name="connsiteX11-77" fmla="*/ 275975 w 560550"/>
              <a:gd name="connsiteY11-78" fmla="*/ 480403 h 493591"/>
              <a:gd name="connsiteX12-79" fmla="*/ 266629 w 560550"/>
              <a:gd name="connsiteY12-80" fmla="*/ 479903 h 493591"/>
              <a:gd name="connsiteX13-81" fmla="*/ 40497 w 560550"/>
              <a:gd name="connsiteY13-82" fmla="*/ 492105 h 493591"/>
              <a:gd name="connsiteX14-83" fmla="*/ 32832 w 560550"/>
              <a:gd name="connsiteY14-84" fmla="*/ 492314 h 493591"/>
              <a:gd name="connsiteX15-85" fmla="*/ 3210 w 560550"/>
              <a:gd name="connsiteY15-86" fmla="*/ 479408 h 493591"/>
              <a:gd name="connsiteX16-87" fmla="*/ 2740 w 560550"/>
              <a:gd name="connsiteY16-88" fmla="*/ 478849 h 493591"/>
              <a:gd name="connsiteX17-89" fmla="*/ 6844 w 560550"/>
              <a:gd name="connsiteY17-90" fmla="*/ 447301 h 493591"/>
              <a:gd name="connsiteX18-91" fmla="*/ 23102 w 560550"/>
              <a:gd name="connsiteY18-92" fmla="*/ 420834 h 493591"/>
              <a:gd name="connsiteX19-93" fmla="*/ 144121 w 560550"/>
              <a:gd name="connsiteY19-94" fmla="*/ 235111 h 493591"/>
              <a:gd name="connsiteX20-95" fmla="*/ 144127 w 560550"/>
              <a:gd name="connsiteY20-96" fmla="*/ 235851 h 493591"/>
              <a:gd name="connsiteX21-97" fmla="*/ 149231 w 560550"/>
              <a:gd name="connsiteY21-98" fmla="*/ 228009 h 493591"/>
              <a:gd name="connsiteX22-99" fmla="*/ 251731 w 560550"/>
              <a:gd name="connsiteY22-100" fmla="*/ 26070 h 493591"/>
              <a:gd name="connsiteX23-101" fmla="*/ 255383 w 560550"/>
              <a:gd name="connsiteY23-102" fmla="*/ 19328 h 493591"/>
              <a:gd name="connsiteX24-103" fmla="*/ 281371 w 560550"/>
              <a:gd name="connsiteY24-104" fmla="*/ 127 h 493591"/>
              <a:gd name="connsiteX25-105" fmla="*/ 282090 w 560550"/>
              <a:gd name="connsiteY25-106" fmla="*/ 0 h 493591"/>
              <a:gd name="connsiteX0-107" fmla="*/ 282090 w 560550"/>
              <a:gd name="connsiteY0-108" fmla="*/ 0 h 493591"/>
              <a:gd name="connsiteX1-109" fmla="*/ 307359 w 560550"/>
              <a:gd name="connsiteY1-110" fmla="*/ 19328 h 493591"/>
              <a:gd name="connsiteX2-111" fmla="*/ 322151 w 560550"/>
              <a:gd name="connsiteY2-112" fmla="*/ 46641 h 493591"/>
              <a:gd name="connsiteX3-113" fmla="*/ 426075 w 560550"/>
              <a:gd name="connsiteY3-114" fmla="*/ 252279 h 493591"/>
              <a:gd name="connsiteX4-115" fmla="*/ 549713 w 560550"/>
              <a:gd name="connsiteY4-116" fmla="*/ 442022 h 493591"/>
              <a:gd name="connsiteX5-117" fmla="*/ 553726 w 560550"/>
              <a:gd name="connsiteY5-118" fmla="*/ 448555 h 493591"/>
              <a:gd name="connsiteX6-119" fmla="*/ 557360 w 560550"/>
              <a:gd name="connsiteY6-120" fmla="*/ 480662 h 493591"/>
              <a:gd name="connsiteX7-121" fmla="*/ 557111 w 560550"/>
              <a:gd name="connsiteY7-122" fmla="*/ 481348 h 493591"/>
              <a:gd name="connsiteX8-123" fmla="*/ 527738 w 560550"/>
              <a:gd name="connsiteY8-124" fmla="*/ 493568 h 493591"/>
              <a:gd name="connsiteX9-125" fmla="*/ 496688 w 560550"/>
              <a:gd name="connsiteY9-126" fmla="*/ 492722 h 493591"/>
              <a:gd name="connsiteX10-127" fmla="*/ 275338 w 560550"/>
              <a:gd name="connsiteY10-128" fmla="*/ 480778 h 493591"/>
              <a:gd name="connsiteX11-129" fmla="*/ 275975 w 560550"/>
              <a:gd name="connsiteY11-130" fmla="*/ 480403 h 493591"/>
              <a:gd name="connsiteX12-131" fmla="*/ 266629 w 560550"/>
              <a:gd name="connsiteY12-132" fmla="*/ 479903 h 493591"/>
              <a:gd name="connsiteX13-133" fmla="*/ 40497 w 560550"/>
              <a:gd name="connsiteY13-134" fmla="*/ 492105 h 493591"/>
              <a:gd name="connsiteX14-135" fmla="*/ 32832 w 560550"/>
              <a:gd name="connsiteY14-136" fmla="*/ 492314 h 493591"/>
              <a:gd name="connsiteX15-137" fmla="*/ 3210 w 560550"/>
              <a:gd name="connsiteY15-138" fmla="*/ 479408 h 493591"/>
              <a:gd name="connsiteX16-139" fmla="*/ 2740 w 560550"/>
              <a:gd name="connsiteY16-140" fmla="*/ 478849 h 493591"/>
              <a:gd name="connsiteX17-141" fmla="*/ 6844 w 560550"/>
              <a:gd name="connsiteY17-142" fmla="*/ 447301 h 493591"/>
              <a:gd name="connsiteX18-143" fmla="*/ 23102 w 560550"/>
              <a:gd name="connsiteY18-144" fmla="*/ 420834 h 493591"/>
              <a:gd name="connsiteX19-145" fmla="*/ 144121 w 560550"/>
              <a:gd name="connsiteY19-146" fmla="*/ 235111 h 493591"/>
              <a:gd name="connsiteX20-147" fmla="*/ 144127 w 560550"/>
              <a:gd name="connsiteY20-148" fmla="*/ 235851 h 493591"/>
              <a:gd name="connsiteX21-149" fmla="*/ 149231 w 560550"/>
              <a:gd name="connsiteY21-150" fmla="*/ 228009 h 493591"/>
              <a:gd name="connsiteX22-151" fmla="*/ 251731 w 560550"/>
              <a:gd name="connsiteY22-152" fmla="*/ 26070 h 493591"/>
              <a:gd name="connsiteX23-153" fmla="*/ 255383 w 560550"/>
              <a:gd name="connsiteY23-154" fmla="*/ 19328 h 493591"/>
              <a:gd name="connsiteX24-155" fmla="*/ 281371 w 560550"/>
              <a:gd name="connsiteY24-156" fmla="*/ 127 h 493591"/>
              <a:gd name="connsiteX25-157" fmla="*/ 282090 w 560550"/>
              <a:gd name="connsiteY25-158" fmla="*/ 0 h 493591"/>
              <a:gd name="connsiteX0-159" fmla="*/ 282090 w 560550"/>
              <a:gd name="connsiteY0-160" fmla="*/ 0 h 493591"/>
              <a:gd name="connsiteX1-161" fmla="*/ 307359 w 560550"/>
              <a:gd name="connsiteY1-162" fmla="*/ 19328 h 493591"/>
              <a:gd name="connsiteX2-163" fmla="*/ 322151 w 560550"/>
              <a:gd name="connsiteY2-164" fmla="*/ 46641 h 493591"/>
              <a:gd name="connsiteX3-165" fmla="*/ 426075 w 560550"/>
              <a:gd name="connsiteY3-166" fmla="*/ 252279 h 493591"/>
              <a:gd name="connsiteX4-167" fmla="*/ 549713 w 560550"/>
              <a:gd name="connsiteY4-168" fmla="*/ 442022 h 493591"/>
              <a:gd name="connsiteX5-169" fmla="*/ 553726 w 560550"/>
              <a:gd name="connsiteY5-170" fmla="*/ 448555 h 493591"/>
              <a:gd name="connsiteX6-171" fmla="*/ 557360 w 560550"/>
              <a:gd name="connsiteY6-172" fmla="*/ 480662 h 493591"/>
              <a:gd name="connsiteX7-173" fmla="*/ 557111 w 560550"/>
              <a:gd name="connsiteY7-174" fmla="*/ 481348 h 493591"/>
              <a:gd name="connsiteX8-175" fmla="*/ 527738 w 560550"/>
              <a:gd name="connsiteY8-176" fmla="*/ 493568 h 493591"/>
              <a:gd name="connsiteX9-177" fmla="*/ 496688 w 560550"/>
              <a:gd name="connsiteY9-178" fmla="*/ 492722 h 493591"/>
              <a:gd name="connsiteX10-179" fmla="*/ 275338 w 560550"/>
              <a:gd name="connsiteY10-180" fmla="*/ 480778 h 493591"/>
              <a:gd name="connsiteX11-181" fmla="*/ 275975 w 560550"/>
              <a:gd name="connsiteY11-182" fmla="*/ 480403 h 493591"/>
              <a:gd name="connsiteX12-183" fmla="*/ 266629 w 560550"/>
              <a:gd name="connsiteY12-184" fmla="*/ 479903 h 493591"/>
              <a:gd name="connsiteX13-185" fmla="*/ 40497 w 560550"/>
              <a:gd name="connsiteY13-186" fmla="*/ 492105 h 493591"/>
              <a:gd name="connsiteX14-187" fmla="*/ 32832 w 560550"/>
              <a:gd name="connsiteY14-188" fmla="*/ 492314 h 493591"/>
              <a:gd name="connsiteX15-189" fmla="*/ 3210 w 560550"/>
              <a:gd name="connsiteY15-190" fmla="*/ 479408 h 493591"/>
              <a:gd name="connsiteX16-191" fmla="*/ 2740 w 560550"/>
              <a:gd name="connsiteY16-192" fmla="*/ 478849 h 493591"/>
              <a:gd name="connsiteX17-193" fmla="*/ 6844 w 560550"/>
              <a:gd name="connsiteY17-194" fmla="*/ 447301 h 493591"/>
              <a:gd name="connsiteX18-195" fmla="*/ 23102 w 560550"/>
              <a:gd name="connsiteY18-196" fmla="*/ 420834 h 493591"/>
              <a:gd name="connsiteX19-197" fmla="*/ 144121 w 560550"/>
              <a:gd name="connsiteY19-198" fmla="*/ 235111 h 493591"/>
              <a:gd name="connsiteX20-199" fmla="*/ 149231 w 560550"/>
              <a:gd name="connsiteY20-200" fmla="*/ 228009 h 493591"/>
              <a:gd name="connsiteX21-201" fmla="*/ 251731 w 560550"/>
              <a:gd name="connsiteY21-202" fmla="*/ 26070 h 493591"/>
              <a:gd name="connsiteX22-203" fmla="*/ 255383 w 560550"/>
              <a:gd name="connsiteY22-204" fmla="*/ 19328 h 493591"/>
              <a:gd name="connsiteX23-205" fmla="*/ 281371 w 560550"/>
              <a:gd name="connsiteY23-206" fmla="*/ 127 h 493591"/>
              <a:gd name="connsiteX24-207" fmla="*/ 282090 w 560550"/>
              <a:gd name="connsiteY24-208" fmla="*/ 0 h 493591"/>
              <a:gd name="connsiteX0-209" fmla="*/ 282090 w 560550"/>
              <a:gd name="connsiteY0-210" fmla="*/ 0 h 493591"/>
              <a:gd name="connsiteX1-211" fmla="*/ 307359 w 560550"/>
              <a:gd name="connsiteY1-212" fmla="*/ 19328 h 493591"/>
              <a:gd name="connsiteX2-213" fmla="*/ 322151 w 560550"/>
              <a:gd name="connsiteY2-214" fmla="*/ 46641 h 493591"/>
              <a:gd name="connsiteX3-215" fmla="*/ 426075 w 560550"/>
              <a:gd name="connsiteY3-216" fmla="*/ 252279 h 493591"/>
              <a:gd name="connsiteX4-217" fmla="*/ 549713 w 560550"/>
              <a:gd name="connsiteY4-218" fmla="*/ 442022 h 493591"/>
              <a:gd name="connsiteX5-219" fmla="*/ 553726 w 560550"/>
              <a:gd name="connsiteY5-220" fmla="*/ 448555 h 493591"/>
              <a:gd name="connsiteX6-221" fmla="*/ 557360 w 560550"/>
              <a:gd name="connsiteY6-222" fmla="*/ 480662 h 493591"/>
              <a:gd name="connsiteX7-223" fmla="*/ 557111 w 560550"/>
              <a:gd name="connsiteY7-224" fmla="*/ 481348 h 493591"/>
              <a:gd name="connsiteX8-225" fmla="*/ 527738 w 560550"/>
              <a:gd name="connsiteY8-226" fmla="*/ 493568 h 493591"/>
              <a:gd name="connsiteX9-227" fmla="*/ 496688 w 560550"/>
              <a:gd name="connsiteY9-228" fmla="*/ 492722 h 493591"/>
              <a:gd name="connsiteX10-229" fmla="*/ 275338 w 560550"/>
              <a:gd name="connsiteY10-230" fmla="*/ 480778 h 493591"/>
              <a:gd name="connsiteX11-231" fmla="*/ 275975 w 560550"/>
              <a:gd name="connsiteY11-232" fmla="*/ 480403 h 493591"/>
              <a:gd name="connsiteX12-233" fmla="*/ 266629 w 560550"/>
              <a:gd name="connsiteY12-234" fmla="*/ 479903 h 493591"/>
              <a:gd name="connsiteX13-235" fmla="*/ 40497 w 560550"/>
              <a:gd name="connsiteY13-236" fmla="*/ 492105 h 493591"/>
              <a:gd name="connsiteX14-237" fmla="*/ 32832 w 560550"/>
              <a:gd name="connsiteY14-238" fmla="*/ 492314 h 493591"/>
              <a:gd name="connsiteX15-239" fmla="*/ 3210 w 560550"/>
              <a:gd name="connsiteY15-240" fmla="*/ 479408 h 493591"/>
              <a:gd name="connsiteX16-241" fmla="*/ 2740 w 560550"/>
              <a:gd name="connsiteY16-242" fmla="*/ 478849 h 493591"/>
              <a:gd name="connsiteX17-243" fmla="*/ 6844 w 560550"/>
              <a:gd name="connsiteY17-244" fmla="*/ 447301 h 493591"/>
              <a:gd name="connsiteX18-245" fmla="*/ 23102 w 560550"/>
              <a:gd name="connsiteY18-246" fmla="*/ 420834 h 493591"/>
              <a:gd name="connsiteX19-247" fmla="*/ 149231 w 560550"/>
              <a:gd name="connsiteY19-248" fmla="*/ 228009 h 493591"/>
              <a:gd name="connsiteX20-249" fmla="*/ 251731 w 560550"/>
              <a:gd name="connsiteY20-250" fmla="*/ 26070 h 493591"/>
              <a:gd name="connsiteX21-251" fmla="*/ 255383 w 560550"/>
              <a:gd name="connsiteY21-252" fmla="*/ 19328 h 493591"/>
              <a:gd name="connsiteX22-253" fmla="*/ 281371 w 560550"/>
              <a:gd name="connsiteY22-254" fmla="*/ 127 h 493591"/>
              <a:gd name="connsiteX23-255" fmla="*/ 282090 w 560550"/>
              <a:gd name="connsiteY23-256" fmla="*/ 0 h 493591"/>
              <a:gd name="connsiteX0-257" fmla="*/ 282090 w 560550"/>
              <a:gd name="connsiteY0-258" fmla="*/ 0 h 493591"/>
              <a:gd name="connsiteX1-259" fmla="*/ 307359 w 560550"/>
              <a:gd name="connsiteY1-260" fmla="*/ 19328 h 493591"/>
              <a:gd name="connsiteX2-261" fmla="*/ 322151 w 560550"/>
              <a:gd name="connsiteY2-262" fmla="*/ 46641 h 493591"/>
              <a:gd name="connsiteX3-263" fmla="*/ 426075 w 560550"/>
              <a:gd name="connsiteY3-264" fmla="*/ 252279 h 493591"/>
              <a:gd name="connsiteX4-265" fmla="*/ 549713 w 560550"/>
              <a:gd name="connsiteY4-266" fmla="*/ 442022 h 493591"/>
              <a:gd name="connsiteX5-267" fmla="*/ 553726 w 560550"/>
              <a:gd name="connsiteY5-268" fmla="*/ 448555 h 493591"/>
              <a:gd name="connsiteX6-269" fmla="*/ 557360 w 560550"/>
              <a:gd name="connsiteY6-270" fmla="*/ 480662 h 493591"/>
              <a:gd name="connsiteX7-271" fmla="*/ 557111 w 560550"/>
              <a:gd name="connsiteY7-272" fmla="*/ 481348 h 493591"/>
              <a:gd name="connsiteX8-273" fmla="*/ 527738 w 560550"/>
              <a:gd name="connsiteY8-274" fmla="*/ 493568 h 493591"/>
              <a:gd name="connsiteX9-275" fmla="*/ 496688 w 560550"/>
              <a:gd name="connsiteY9-276" fmla="*/ 492722 h 493591"/>
              <a:gd name="connsiteX10-277" fmla="*/ 275338 w 560550"/>
              <a:gd name="connsiteY10-278" fmla="*/ 480778 h 493591"/>
              <a:gd name="connsiteX11-279" fmla="*/ 275975 w 560550"/>
              <a:gd name="connsiteY11-280" fmla="*/ 480403 h 493591"/>
              <a:gd name="connsiteX12-281" fmla="*/ 266629 w 560550"/>
              <a:gd name="connsiteY12-282" fmla="*/ 479903 h 493591"/>
              <a:gd name="connsiteX13-283" fmla="*/ 40497 w 560550"/>
              <a:gd name="connsiteY13-284" fmla="*/ 492105 h 493591"/>
              <a:gd name="connsiteX14-285" fmla="*/ 32832 w 560550"/>
              <a:gd name="connsiteY14-286" fmla="*/ 492314 h 493591"/>
              <a:gd name="connsiteX15-287" fmla="*/ 3210 w 560550"/>
              <a:gd name="connsiteY15-288" fmla="*/ 479408 h 493591"/>
              <a:gd name="connsiteX16-289" fmla="*/ 2740 w 560550"/>
              <a:gd name="connsiteY16-290" fmla="*/ 478849 h 493591"/>
              <a:gd name="connsiteX17-291" fmla="*/ 6844 w 560550"/>
              <a:gd name="connsiteY17-292" fmla="*/ 447301 h 493591"/>
              <a:gd name="connsiteX18-293" fmla="*/ 23102 w 560550"/>
              <a:gd name="connsiteY18-294" fmla="*/ 420834 h 493591"/>
              <a:gd name="connsiteX19-295" fmla="*/ 149231 w 560550"/>
              <a:gd name="connsiteY19-296" fmla="*/ 228009 h 493591"/>
              <a:gd name="connsiteX20-297" fmla="*/ 251731 w 560550"/>
              <a:gd name="connsiteY20-298" fmla="*/ 26070 h 493591"/>
              <a:gd name="connsiteX21-299" fmla="*/ 255383 w 560550"/>
              <a:gd name="connsiteY21-300" fmla="*/ 19328 h 493591"/>
              <a:gd name="connsiteX22-301" fmla="*/ 281371 w 560550"/>
              <a:gd name="connsiteY22-302" fmla="*/ 127 h 493591"/>
              <a:gd name="connsiteX23-303" fmla="*/ 282090 w 560550"/>
              <a:gd name="connsiteY23-304" fmla="*/ 0 h 493591"/>
              <a:gd name="connsiteX0-305" fmla="*/ 282090 w 560550"/>
              <a:gd name="connsiteY0-306" fmla="*/ 0 h 493591"/>
              <a:gd name="connsiteX1-307" fmla="*/ 307359 w 560550"/>
              <a:gd name="connsiteY1-308" fmla="*/ 19328 h 493591"/>
              <a:gd name="connsiteX2-309" fmla="*/ 322151 w 560550"/>
              <a:gd name="connsiteY2-310" fmla="*/ 46641 h 493591"/>
              <a:gd name="connsiteX3-311" fmla="*/ 426075 w 560550"/>
              <a:gd name="connsiteY3-312" fmla="*/ 252279 h 493591"/>
              <a:gd name="connsiteX4-313" fmla="*/ 549713 w 560550"/>
              <a:gd name="connsiteY4-314" fmla="*/ 442022 h 493591"/>
              <a:gd name="connsiteX5-315" fmla="*/ 553726 w 560550"/>
              <a:gd name="connsiteY5-316" fmla="*/ 448555 h 493591"/>
              <a:gd name="connsiteX6-317" fmla="*/ 557360 w 560550"/>
              <a:gd name="connsiteY6-318" fmla="*/ 480662 h 493591"/>
              <a:gd name="connsiteX7-319" fmla="*/ 557111 w 560550"/>
              <a:gd name="connsiteY7-320" fmla="*/ 481348 h 493591"/>
              <a:gd name="connsiteX8-321" fmla="*/ 527738 w 560550"/>
              <a:gd name="connsiteY8-322" fmla="*/ 493568 h 493591"/>
              <a:gd name="connsiteX9-323" fmla="*/ 496688 w 560550"/>
              <a:gd name="connsiteY9-324" fmla="*/ 492722 h 493591"/>
              <a:gd name="connsiteX10-325" fmla="*/ 275338 w 560550"/>
              <a:gd name="connsiteY10-326" fmla="*/ 480778 h 493591"/>
              <a:gd name="connsiteX11-327" fmla="*/ 266629 w 560550"/>
              <a:gd name="connsiteY11-328" fmla="*/ 479903 h 493591"/>
              <a:gd name="connsiteX12-329" fmla="*/ 40497 w 560550"/>
              <a:gd name="connsiteY12-330" fmla="*/ 492105 h 493591"/>
              <a:gd name="connsiteX13-331" fmla="*/ 32832 w 560550"/>
              <a:gd name="connsiteY13-332" fmla="*/ 492314 h 493591"/>
              <a:gd name="connsiteX14-333" fmla="*/ 3210 w 560550"/>
              <a:gd name="connsiteY14-334" fmla="*/ 479408 h 493591"/>
              <a:gd name="connsiteX15-335" fmla="*/ 2740 w 560550"/>
              <a:gd name="connsiteY15-336" fmla="*/ 478849 h 493591"/>
              <a:gd name="connsiteX16-337" fmla="*/ 6844 w 560550"/>
              <a:gd name="connsiteY16-338" fmla="*/ 447301 h 493591"/>
              <a:gd name="connsiteX17-339" fmla="*/ 23102 w 560550"/>
              <a:gd name="connsiteY17-340" fmla="*/ 420834 h 493591"/>
              <a:gd name="connsiteX18-341" fmla="*/ 149231 w 560550"/>
              <a:gd name="connsiteY18-342" fmla="*/ 228009 h 493591"/>
              <a:gd name="connsiteX19-343" fmla="*/ 251731 w 560550"/>
              <a:gd name="connsiteY19-344" fmla="*/ 26070 h 493591"/>
              <a:gd name="connsiteX20-345" fmla="*/ 255383 w 560550"/>
              <a:gd name="connsiteY20-346" fmla="*/ 19328 h 493591"/>
              <a:gd name="connsiteX21-347" fmla="*/ 281371 w 560550"/>
              <a:gd name="connsiteY21-348" fmla="*/ 127 h 493591"/>
              <a:gd name="connsiteX22-349" fmla="*/ 282090 w 560550"/>
              <a:gd name="connsiteY22-350" fmla="*/ 0 h 493591"/>
              <a:gd name="connsiteX0-351" fmla="*/ 282090 w 560550"/>
              <a:gd name="connsiteY0-352" fmla="*/ 0 h 493591"/>
              <a:gd name="connsiteX1-353" fmla="*/ 307359 w 560550"/>
              <a:gd name="connsiteY1-354" fmla="*/ 19328 h 493591"/>
              <a:gd name="connsiteX2-355" fmla="*/ 322151 w 560550"/>
              <a:gd name="connsiteY2-356" fmla="*/ 46641 h 493591"/>
              <a:gd name="connsiteX3-357" fmla="*/ 426075 w 560550"/>
              <a:gd name="connsiteY3-358" fmla="*/ 252279 h 493591"/>
              <a:gd name="connsiteX4-359" fmla="*/ 549713 w 560550"/>
              <a:gd name="connsiteY4-360" fmla="*/ 442022 h 493591"/>
              <a:gd name="connsiteX5-361" fmla="*/ 553726 w 560550"/>
              <a:gd name="connsiteY5-362" fmla="*/ 448555 h 493591"/>
              <a:gd name="connsiteX6-363" fmla="*/ 557360 w 560550"/>
              <a:gd name="connsiteY6-364" fmla="*/ 480662 h 493591"/>
              <a:gd name="connsiteX7-365" fmla="*/ 557111 w 560550"/>
              <a:gd name="connsiteY7-366" fmla="*/ 481348 h 493591"/>
              <a:gd name="connsiteX8-367" fmla="*/ 527738 w 560550"/>
              <a:gd name="connsiteY8-368" fmla="*/ 493568 h 493591"/>
              <a:gd name="connsiteX9-369" fmla="*/ 496688 w 560550"/>
              <a:gd name="connsiteY9-370" fmla="*/ 492722 h 493591"/>
              <a:gd name="connsiteX10-371" fmla="*/ 266629 w 560550"/>
              <a:gd name="connsiteY10-372" fmla="*/ 479903 h 493591"/>
              <a:gd name="connsiteX11-373" fmla="*/ 40497 w 560550"/>
              <a:gd name="connsiteY11-374" fmla="*/ 492105 h 493591"/>
              <a:gd name="connsiteX12-375" fmla="*/ 32832 w 560550"/>
              <a:gd name="connsiteY12-376" fmla="*/ 492314 h 493591"/>
              <a:gd name="connsiteX13-377" fmla="*/ 3210 w 560550"/>
              <a:gd name="connsiteY13-378" fmla="*/ 479408 h 493591"/>
              <a:gd name="connsiteX14-379" fmla="*/ 2740 w 560550"/>
              <a:gd name="connsiteY14-380" fmla="*/ 478849 h 493591"/>
              <a:gd name="connsiteX15-381" fmla="*/ 6844 w 560550"/>
              <a:gd name="connsiteY15-382" fmla="*/ 447301 h 493591"/>
              <a:gd name="connsiteX16-383" fmla="*/ 23102 w 560550"/>
              <a:gd name="connsiteY16-384" fmla="*/ 420834 h 493591"/>
              <a:gd name="connsiteX17-385" fmla="*/ 149231 w 560550"/>
              <a:gd name="connsiteY17-386" fmla="*/ 228009 h 493591"/>
              <a:gd name="connsiteX18-387" fmla="*/ 251731 w 560550"/>
              <a:gd name="connsiteY18-388" fmla="*/ 26070 h 493591"/>
              <a:gd name="connsiteX19-389" fmla="*/ 255383 w 560550"/>
              <a:gd name="connsiteY19-390" fmla="*/ 19328 h 493591"/>
              <a:gd name="connsiteX20-391" fmla="*/ 281371 w 560550"/>
              <a:gd name="connsiteY20-392" fmla="*/ 127 h 493591"/>
              <a:gd name="connsiteX21-393" fmla="*/ 282090 w 560550"/>
              <a:gd name="connsiteY21-394" fmla="*/ 0 h 493591"/>
              <a:gd name="connsiteX0-395" fmla="*/ 282090 w 560550"/>
              <a:gd name="connsiteY0-396" fmla="*/ 0 h 493591"/>
              <a:gd name="connsiteX1-397" fmla="*/ 307359 w 560550"/>
              <a:gd name="connsiteY1-398" fmla="*/ 19328 h 493591"/>
              <a:gd name="connsiteX2-399" fmla="*/ 322151 w 560550"/>
              <a:gd name="connsiteY2-400" fmla="*/ 46641 h 493591"/>
              <a:gd name="connsiteX3-401" fmla="*/ 426075 w 560550"/>
              <a:gd name="connsiteY3-402" fmla="*/ 252279 h 493591"/>
              <a:gd name="connsiteX4-403" fmla="*/ 549713 w 560550"/>
              <a:gd name="connsiteY4-404" fmla="*/ 442022 h 493591"/>
              <a:gd name="connsiteX5-405" fmla="*/ 553726 w 560550"/>
              <a:gd name="connsiteY5-406" fmla="*/ 448555 h 493591"/>
              <a:gd name="connsiteX6-407" fmla="*/ 557360 w 560550"/>
              <a:gd name="connsiteY6-408" fmla="*/ 480662 h 493591"/>
              <a:gd name="connsiteX7-409" fmla="*/ 557111 w 560550"/>
              <a:gd name="connsiteY7-410" fmla="*/ 481348 h 493591"/>
              <a:gd name="connsiteX8-411" fmla="*/ 527738 w 560550"/>
              <a:gd name="connsiteY8-412" fmla="*/ 493568 h 493591"/>
              <a:gd name="connsiteX9-413" fmla="*/ 496688 w 560550"/>
              <a:gd name="connsiteY9-414" fmla="*/ 492722 h 493591"/>
              <a:gd name="connsiteX10-415" fmla="*/ 266629 w 560550"/>
              <a:gd name="connsiteY10-416" fmla="*/ 479903 h 493591"/>
              <a:gd name="connsiteX11-417" fmla="*/ 40497 w 560550"/>
              <a:gd name="connsiteY11-418" fmla="*/ 492105 h 493591"/>
              <a:gd name="connsiteX12-419" fmla="*/ 32832 w 560550"/>
              <a:gd name="connsiteY12-420" fmla="*/ 492314 h 493591"/>
              <a:gd name="connsiteX13-421" fmla="*/ 3210 w 560550"/>
              <a:gd name="connsiteY13-422" fmla="*/ 479408 h 493591"/>
              <a:gd name="connsiteX14-423" fmla="*/ 2740 w 560550"/>
              <a:gd name="connsiteY14-424" fmla="*/ 478849 h 493591"/>
              <a:gd name="connsiteX15-425" fmla="*/ 6844 w 560550"/>
              <a:gd name="connsiteY15-426" fmla="*/ 447301 h 493591"/>
              <a:gd name="connsiteX16-427" fmla="*/ 23102 w 560550"/>
              <a:gd name="connsiteY16-428" fmla="*/ 420834 h 493591"/>
              <a:gd name="connsiteX17-429" fmla="*/ 149231 w 560550"/>
              <a:gd name="connsiteY17-430" fmla="*/ 228009 h 493591"/>
              <a:gd name="connsiteX18-431" fmla="*/ 251731 w 560550"/>
              <a:gd name="connsiteY18-432" fmla="*/ 26070 h 493591"/>
              <a:gd name="connsiteX19-433" fmla="*/ 255383 w 560550"/>
              <a:gd name="connsiteY19-434" fmla="*/ 19328 h 493591"/>
              <a:gd name="connsiteX20-435" fmla="*/ 281371 w 560550"/>
              <a:gd name="connsiteY20-436" fmla="*/ 127 h 493591"/>
              <a:gd name="connsiteX21-437" fmla="*/ 282090 w 560550"/>
              <a:gd name="connsiteY21-438" fmla="*/ 0 h 493591"/>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 ang="0">
                <a:pos x="connsiteX9-19" y="connsiteY9-20"/>
              </a:cxn>
              <a:cxn ang="0">
                <a:pos x="connsiteX10-21" y="connsiteY10-22"/>
              </a:cxn>
              <a:cxn ang="0">
                <a:pos x="connsiteX11-23" y="connsiteY11-24"/>
              </a:cxn>
              <a:cxn ang="0">
                <a:pos x="connsiteX12-25" y="connsiteY12-26"/>
              </a:cxn>
              <a:cxn ang="0">
                <a:pos x="connsiteX13-27" y="connsiteY13-28"/>
              </a:cxn>
              <a:cxn ang="0">
                <a:pos x="connsiteX14-29" y="connsiteY14-30"/>
              </a:cxn>
              <a:cxn ang="0">
                <a:pos x="connsiteX15-31" y="connsiteY15-32"/>
              </a:cxn>
              <a:cxn ang="0">
                <a:pos x="connsiteX16-33" y="connsiteY16-34"/>
              </a:cxn>
              <a:cxn ang="0">
                <a:pos x="connsiteX17-35" y="connsiteY17-36"/>
              </a:cxn>
              <a:cxn ang="0">
                <a:pos x="connsiteX18-37" y="connsiteY18-38"/>
              </a:cxn>
              <a:cxn ang="0">
                <a:pos x="connsiteX19-39" y="connsiteY19-40"/>
              </a:cxn>
              <a:cxn ang="0">
                <a:pos x="connsiteX20-41" y="connsiteY20-42"/>
              </a:cxn>
              <a:cxn ang="0">
                <a:pos x="connsiteX21-43" y="connsiteY21-44"/>
              </a:cxn>
            </a:cxnLst>
            <a:rect l="l" t="t" r="r" b="b"/>
            <a:pathLst>
              <a:path w="560550" h="493591">
                <a:moveTo>
                  <a:pt x="282090" y="0"/>
                </a:moveTo>
                <a:cubicBezTo>
                  <a:pt x="291235" y="0"/>
                  <a:pt x="300381" y="6443"/>
                  <a:pt x="307359" y="19328"/>
                </a:cubicBezTo>
                <a:lnTo>
                  <a:pt x="322151" y="46641"/>
                </a:lnTo>
                <a:cubicBezTo>
                  <a:pt x="341937" y="85466"/>
                  <a:pt x="388148" y="186382"/>
                  <a:pt x="426075" y="252279"/>
                </a:cubicBezTo>
                <a:cubicBezTo>
                  <a:pt x="464002" y="318176"/>
                  <a:pt x="528438" y="409309"/>
                  <a:pt x="549713" y="442022"/>
                </a:cubicBezTo>
                <a:lnTo>
                  <a:pt x="553726" y="448555"/>
                </a:lnTo>
                <a:cubicBezTo>
                  <a:pt x="561598" y="461368"/>
                  <a:pt x="562451" y="472766"/>
                  <a:pt x="557360" y="480662"/>
                </a:cubicBezTo>
                <a:cubicBezTo>
                  <a:pt x="557347" y="480929"/>
                  <a:pt x="557231" y="481140"/>
                  <a:pt x="557111" y="481348"/>
                </a:cubicBezTo>
                <a:cubicBezTo>
                  <a:pt x="552538" y="489268"/>
                  <a:pt x="542386" y="493968"/>
                  <a:pt x="527738" y="493568"/>
                </a:cubicBezTo>
                <a:lnTo>
                  <a:pt x="496688" y="492722"/>
                </a:lnTo>
                <a:cubicBezTo>
                  <a:pt x="453170" y="490445"/>
                  <a:pt x="342661" y="480006"/>
                  <a:pt x="266629" y="479903"/>
                </a:cubicBezTo>
                <a:cubicBezTo>
                  <a:pt x="190597" y="479800"/>
                  <a:pt x="79463" y="490037"/>
                  <a:pt x="40497" y="492105"/>
                </a:cubicBezTo>
                <a:lnTo>
                  <a:pt x="32832" y="492314"/>
                </a:lnTo>
                <a:cubicBezTo>
                  <a:pt x="17800" y="492724"/>
                  <a:pt x="7502" y="487764"/>
                  <a:pt x="3210" y="479408"/>
                </a:cubicBezTo>
                <a:cubicBezTo>
                  <a:pt x="2985" y="479262"/>
                  <a:pt x="2860" y="479056"/>
                  <a:pt x="2740" y="478849"/>
                </a:cubicBezTo>
                <a:cubicBezTo>
                  <a:pt x="-1833" y="470928"/>
                  <a:pt x="-826" y="459787"/>
                  <a:pt x="6844" y="447301"/>
                </a:cubicBezTo>
                <a:lnTo>
                  <a:pt x="23102" y="420834"/>
                </a:lnTo>
                <a:cubicBezTo>
                  <a:pt x="46833" y="384285"/>
                  <a:pt x="111126" y="293803"/>
                  <a:pt x="149231" y="228009"/>
                </a:cubicBezTo>
                <a:cubicBezTo>
                  <a:pt x="187336" y="162215"/>
                  <a:pt x="234039" y="60850"/>
                  <a:pt x="251731" y="26070"/>
                </a:cubicBezTo>
                <a:lnTo>
                  <a:pt x="255383" y="19328"/>
                </a:lnTo>
                <a:cubicBezTo>
                  <a:pt x="262543" y="6104"/>
                  <a:pt x="271988" y="-334"/>
                  <a:pt x="281371" y="127"/>
                </a:cubicBezTo>
                <a:cubicBezTo>
                  <a:pt x="281609" y="5"/>
                  <a:pt x="281850" y="0"/>
                  <a:pt x="282090" y="0"/>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buFontTx/>
              <a:buNone/>
              <a:defRPr/>
            </a:pPr>
            <a:endParaRPr lang="zh-CN" altLang="en-US" noProof="1">
              <a:solidFill>
                <a:srgbClr val="FFFFFF"/>
              </a:solidFill>
              <a:cs typeface="Arial" panose="02080604020202020204" pitchFamily="34" charset="0"/>
            </a:endParaRPr>
          </a:p>
        </p:txBody>
      </p:sp>
      <p:sp>
        <p:nvSpPr>
          <p:cNvPr id="11" name="KSO_Shape"/>
          <p:cNvSpPr/>
          <p:nvPr/>
        </p:nvSpPr>
        <p:spPr>
          <a:xfrm rot="13326744">
            <a:off x="1309688" y="4641850"/>
            <a:ext cx="628650" cy="554038"/>
          </a:xfrm>
          <a:custGeom>
            <a:avLst/>
            <a:gdLst>
              <a:gd name="connsiteX0" fmla="*/ 282090 w 560550"/>
              <a:gd name="connsiteY0" fmla="*/ 0 h 493591"/>
              <a:gd name="connsiteX1" fmla="*/ 307359 w 560550"/>
              <a:gd name="connsiteY1" fmla="*/ 19328 h 493591"/>
              <a:gd name="connsiteX2" fmla="*/ 322151 w 560550"/>
              <a:gd name="connsiteY2" fmla="*/ 46641 h 493591"/>
              <a:gd name="connsiteX3" fmla="*/ 422483 w 560550"/>
              <a:gd name="connsiteY3" fmla="*/ 244308 h 493591"/>
              <a:gd name="connsiteX4" fmla="*/ 421839 w 560550"/>
              <a:gd name="connsiteY4" fmla="*/ 243943 h 493591"/>
              <a:gd name="connsiteX5" fmla="*/ 426075 w 560550"/>
              <a:gd name="connsiteY5" fmla="*/ 252279 h 493591"/>
              <a:gd name="connsiteX6" fmla="*/ 549713 w 560550"/>
              <a:gd name="connsiteY6" fmla="*/ 442022 h 493591"/>
              <a:gd name="connsiteX7" fmla="*/ 553726 w 560550"/>
              <a:gd name="connsiteY7" fmla="*/ 448555 h 493591"/>
              <a:gd name="connsiteX8" fmla="*/ 557360 w 560550"/>
              <a:gd name="connsiteY8" fmla="*/ 480662 h 493591"/>
              <a:gd name="connsiteX9" fmla="*/ 557111 w 560550"/>
              <a:gd name="connsiteY9" fmla="*/ 481348 h 493591"/>
              <a:gd name="connsiteX10" fmla="*/ 527738 w 560550"/>
              <a:gd name="connsiteY10" fmla="*/ 493568 h 493591"/>
              <a:gd name="connsiteX11" fmla="*/ 496688 w 560550"/>
              <a:gd name="connsiteY11" fmla="*/ 492722 h 493591"/>
              <a:gd name="connsiteX12" fmla="*/ 275338 w 560550"/>
              <a:gd name="connsiteY12" fmla="*/ 480778 h 493591"/>
              <a:gd name="connsiteX13" fmla="*/ 275975 w 560550"/>
              <a:gd name="connsiteY13" fmla="*/ 480403 h 493591"/>
              <a:gd name="connsiteX14" fmla="*/ 266629 w 560550"/>
              <a:gd name="connsiteY14" fmla="*/ 479903 h 493591"/>
              <a:gd name="connsiteX15" fmla="*/ 40497 w 560550"/>
              <a:gd name="connsiteY15" fmla="*/ 492105 h 493591"/>
              <a:gd name="connsiteX16" fmla="*/ 32832 w 560550"/>
              <a:gd name="connsiteY16" fmla="*/ 492314 h 493591"/>
              <a:gd name="connsiteX17" fmla="*/ 3210 w 560550"/>
              <a:gd name="connsiteY17" fmla="*/ 479408 h 493591"/>
              <a:gd name="connsiteX18" fmla="*/ 2740 w 560550"/>
              <a:gd name="connsiteY18" fmla="*/ 478849 h 493591"/>
              <a:gd name="connsiteX19" fmla="*/ 6844 w 560550"/>
              <a:gd name="connsiteY19" fmla="*/ 447301 h 493591"/>
              <a:gd name="connsiteX20" fmla="*/ 23102 w 560550"/>
              <a:gd name="connsiteY20" fmla="*/ 420834 h 493591"/>
              <a:gd name="connsiteX21" fmla="*/ 144121 w 560550"/>
              <a:gd name="connsiteY21" fmla="*/ 235111 h 493591"/>
              <a:gd name="connsiteX22" fmla="*/ 144127 w 560550"/>
              <a:gd name="connsiteY22" fmla="*/ 235851 h 493591"/>
              <a:gd name="connsiteX23" fmla="*/ 149231 w 560550"/>
              <a:gd name="connsiteY23" fmla="*/ 228009 h 493591"/>
              <a:gd name="connsiteX24" fmla="*/ 251731 w 560550"/>
              <a:gd name="connsiteY24" fmla="*/ 26070 h 493591"/>
              <a:gd name="connsiteX25" fmla="*/ 255383 w 560550"/>
              <a:gd name="connsiteY25" fmla="*/ 19328 h 493591"/>
              <a:gd name="connsiteX26" fmla="*/ 281371 w 560550"/>
              <a:gd name="connsiteY26" fmla="*/ 127 h 493591"/>
              <a:gd name="connsiteX27" fmla="*/ 282090 w 560550"/>
              <a:gd name="connsiteY27" fmla="*/ 0 h 493591"/>
              <a:gd name="connsiteX0-1" fmla="*/ 282090 w 560550"/>
              <a:gd name="connsiteY0-2" fmla="*/ 0 h 493591"/>
              <a:gd name="connsiteX1-3" fmla="*/ 307359 w 560550"/>
              <a:gd name="connsiteY1-4" fmla="*/ 19328 h 493591"/>
              <a:gd name="connsiteX2-5" fmla="*/ 322151 w 560550"/>
              <a:gd name="connsiteY2-6" fmla="*/ 46641 h 493591"/>
              <a:gd name="connsiteX3-7" fmla="*/ 422483 w 560550"/>
              <a:gd name="connsiteY3-8" fmla="*/ 244308 h 493591"/>
              <a:gd name="connsiteX4-9" fmla="*/ 426075 w 560550"/>
              <a:gd name="connsiteY4-10" fmla="*/ 252279 h 493591"/>
              <a:gd name="connsiteX5-11" fmla="*/ 549713 w 560550"/>
              <a:gd name="connsiteY5-12" fmla="*/ 442022 h 493591"/>
              <a:gd name="connsiteX6-13" fmla="*/ 553726 w 560550"/>
              <a:gd name="connsiteY6-14" fmla="*/ 448555 h 493591"/>
              <a:gd name="connsiteX7-15" fmla="*/ 557360 w 560550"/>
              <a:gd name="connsiteY7-16" fmla="*/ 480662 h 493591"/>
              <a:gd name="connsiteX8-17" fmla="*/ 557111 w 560550"/>
              <a:gd name="connsiteY8-18" fmla="*/ 481348 h 493591"/>
              <a:gd name="connsiteX9-19" fmla="*/ 527738 w 560550"/>
              <a:gd name="connsiteY9-20" fmla="*/ 493568 h 493591"/>
              <a:gd name="connsiteX10-21" fmla="*/ 496688 w 560550"/>
              <a:gd name="connsiteY10-22" fmla="*/ 492722 h 493591"/>
              <a:gd name="connsiteX11-23" fmla="*/ 275338 w 560550"/>
              <a:gd name="connsiteY11-24" fmla="*/ 480778 h 493591"/>
              <a:gd name="connsiteX12-25" fmla="*/ 275975 w 560550"/>
              <a:gd name="connsiteY12-26" fmla="*/ 480403 h 493591"/>
              <a:gd name="connsiteX13-27" fmla="*/ 266629 w 560550"/>
              <a:gd name="connsiteY13-28" fmla="*/ 479903 h 493591"/>
              <a:gd name="connsiteX14-29" fmla="*/ 40497 w 560550"/>
              <a:gd name="connsiteY14-30" fmla="*/ 492105 h 493591"/>
              <a:gd name="connsiteX15-31" fmla="*/ 32832 w 560550"/>
              <a:gd name="connsiteY15-32" fmla="*/ 492314 h 493591"/>
              <a:gd name="connsiteX16-33" fmla="*/ 3210 w 560550"/>
              <a:gd name="connsiteY16-34" fmla="*/ 479408 h 493591"/>
              <a:gd name="connsiteX17-35" fmla="*/ 2740 w 560550"/>
              <a:gd name="connsiteY17-36" fmla="*/ 478849 h 493591"/>
              <a:gd name="connsiteX18-37" fmla="*/ 6844 w 560550"/>
              <a:gd name="connsiteY18-38" fmla="*/ 447301 h 493591"/>
              <a:gd name="connsiteX19-39" fmla="*/ 23102 w 560550"/>
              <a:gd name="connsiteY19-40" fmla="*/ 420834 h 493591"/>
              <a:gd name="connsiteX20-41" fmla="*/ 144121 w 560550"/>
              <a:gd name="connsiteY20-42" fmla="*/ 235111 h 493591"/>
              <a:gd name="connsiteX21-43" fmla="*/ 144127 w 560550"/>
              <a:gd name="connsiteY21-44" fmla="*/ 235851 h 493591"/>
              <a:gd name="connsiteX22-45" fmla="*/ 149231 w 560550"/>
              <a:gd name="connsiteY22-46" fmla="*/ 228009 h 493591"/>
              <a:gd name="connsiteX23-47" fmla="*/ 251731 w 560550"/>
              <a:gd name="connsiteY23-48" fmla="*/ 26070 h 493591"/>
              <a:gd name="connsiteX24-49" fmla="*/ 255383 w 560550"/>
              <a:gd name="connsiteY24-50" fmla="*/ 19328 h 493591"/>
              <a:gd name="connsiteX25-51" fmla="*/ 281371 w 560550"/>
              <a:gd name="connsiteY25-52" fmla="*/ 127 h 493591"/>
              <a:gd name="connsiteX26-53" fmla="*/ 282090 w 560550"/>
              <a:gd name="connsiteY26-54" fmla="*/ 0 h 493591"/>
              <a:gd name="connsiteX0-55" fmla="*/ 282090 w 560550"/>
              <a:gd name="connsiteY0-56" fmla="*/ 0 h 493591"/>
              <a:gd name="connsiteX1-57" fmla="*/ 307359 w 560550"/>
              <a:gd name="connsiteY1-58" fmla="*/ 19328 h 493591"/>
              <a:gd name="connsiteX2-59" fmla="*/ 322151 w 560550"/>
              <a:gd name="connsiteY2-60" fmla="*/ 46641 h 493591"/>
              <a:gd name="connsiteX3-61" fmla="*/ 426075 w 560550"/>
              <a:gd name="connsiteY3-62" fmla="*/ 252279 h 493591"/>
              <a:gd name="connsiteX4-63" fmla="*/ 549713 w 560550"/>
              <a:gd name="connsiteY4-64" fmla="*/ 442022 h 493591"/>
              <a:gd name="connsiteX5-65" fmla="*/ 553726 w 560550"/>
              <a:gd name="connsiteY5-66" fmla="*/ 448555 h 493591"/>
              <a:gd name="connsiteX6-67" fmla="*/ 557360 w 560550"/>
              <a:gd name="connsiteY6-68" fmla="*/ 480662 h 493591"/>
              <a:gd name="connsiteX7-69" fmla="*/ 557111 w 560550"/>
              <a:gd name="connsiteY7-70" fmla="*/ 481348 h 493591"/>
              <a:gd name="connsiteX8-71" fmla="*/ 527738 w 560550"/>
              <a:gd name="connsiteY8-72" fmla="*/ 493568 h 493591"/>
              <a:gd name="connsiteX9-73" fmla="*/ 496688 w 560550"/>
              <a:gd name="connsiteY9-74" fmla="*/ 492722 h 493591"/>
              <a:gd name="connsiteX10-75" fmla="*/ 275338 w 560550"/>
              <a:gd name="connsiteY10-76" fmla="*/ 480778 h 493591"/>
              <a:gd name="connsiteX11-77" fmla="*/ 275975 w 560550"/>
              <a:gd name="connsiteY11-78" fmla="*/ 480403 h 493591"/>
              <a:gd name="connsiteX12-79" fmla="*/ 266629 w 560550"/>
              <a:gd name="connsiteY12-80" fmla="*/ 479903 h 493591"/>
              <a:gd name="connsiteX13-81" fmla="*/ 40497 w 560550"/>
              <a:gd name="connsiteY13-82" fmla="*/ 492105 h 493591"/>
              <a:gd name="connsiteX14-83" fmla="*/ 32832 w 560550"/>
              <a:gd name="connsiteY14-84" fmla="*/ 492314 h 493591"/>
              <a:gd name="connsiteX15-85" fmla="*/ 3210 w 560550"/>
              <a:gd name="connsiteY15-86" fmla="*/ 479408 h 493591"/>
              <a:gd name="connsiteX16-87" fmla="*/ 2740 w 560550"/>
              <a:gd name="connsiteY16-88" fmla="*/ 478849 h 493591"/>
              <a:gd name="connsiteX17-89" fmla="*/ 6844 w 560550"/>
              <a:gd name="connsiteY17-90" fmla="*/ 447301 h 493591"/>
              <a:gd name="connsiteX18-91" fmla="*/ 23102 w 560550"/>
              <a:gd name="connsiteY18-92" fmla="*/ 420834 h 493591"/>
              <a:gd name="connsiteX19-93" fmla="*/ 144121 w 560550"/>
              <a:gd name="connsiteY19-94" fmla="*/ 235111 h 493591"/>
              <a:gd name="connsiteX20-95" fmla="*/ 144127 w 560550"/>
              <a:gd name="connsiteY20-96" fmla="*/ 235851 h 493591"/>
              <a:gd name="connsiteX21-97" fmla="*/ 149231 w 560550"/>
              <a:gd name="connsiteY21-98" fmla="*/ 228009 h 493591"/>
              <a:gd name="connsiteX22-99" fmla="*/ 251731 w 560550"/>
              <a:gd name="connsiteY22-100" fmla="*/ 26070 h 493591"/>
              <a:gd name="connsiteX23-101" fmla="*/ 255383 w 560550"/>
              <a:gd name="connsiteY23-102" fmla="*/ 19328 h 493591"/>
              <a:gd name="connsiteX24-103" fmla="*/ 281371 w 560550"/>
              <a:gd name="connsiteY24-104" fmla="*/ 127 h 493591"/>
              <a:gd name="connsiteX25-105" fmla="*/ 282090 w 560550"/>
              <a:gd name="connsiteY25-106" fmla="*/ 0 h 493591"/>
              <a:gd name="connsiteX0-107" fmla="*/ 282090 w 560550"/>
              <a:gd name="connsiteY0-108" fmla="*/ 0 h 493591"/>
              <a:gd name="connsiteX1-109" fmla="*/ 307359 w 560550"/>
              <a:gd name="connsiteY1-110" fmla="*/ 19328 h 493591"/>
              <a:gd name="connsiteX2-111" fmla="*/ 322151 w 560550"/>
              <a:gd name="connsiteY2-112" fmla="*/ 46641 h 493591"/>
              <a:gd name="connsiteX3-113" fmla="*/ 426075 w 560550"/>
              <a:gd name="connsiteY3-114" fmla="*/ 252279 h 493591"/>
              <a:gd name="connsiteX4-115" fmla="*/ 549713 w 560550"/>
              <a:gd name="connsiteY4-116" fmla="*/ 442022 h 493591"/>
              <a:gd name="connsiteX5-117" fmla="*/ 553726 w 560550"/>
              <a:gd name="connsiteY5-118" fmla="*/ 448555 h 493591"/>
              <a:gd name="connsiteX6-119" fmla="*/ 557360 w 560550"/>
              <a:gd name="connsiteY6-120" fmla="*/ 480662 h 493591"/>
              <a:gd name="connsiteX7-121" fmla="*/ 557111 w 560550"/>
              <a:gd name="connsiteY7-122" fmla="*/ 481348 h 493591"/>
              <a:gd name="connsiteX8-123" fmla="*/ 527738 w 560550"/>
              <a:gd name="connsiteY8-124" fmla="*/ 493568 h 493591"/>
              <a:gd name="connsiteX9-125" fmla="*/ 496688 w 560550"/>
              <a:gd name="connsiteY9-126" fmla="*/ 492722 h 493591"/>
              <a:gd name="connsiteX10-127" fmla="*/ 275338 w 560550"/>
              <a:gd name="connsiteY10-128" fmla="*/ 480778 h 493591"/>
              <a:gd name="connsiteX11-129" fmla="*/ 275975 w 560550"/>
              <a:gd name="connsiteY11-130" fmla="*/ 480403 h 493591"/>
              <a:gd name="connsiteX12-131" fmla="*/ 266629 w 560550"/>
              <a:gd name="connsiteY12-132" fmla="*/ 479903 h 493591"/>
              <a:gd name="connsiteX13-133" fmla="*/ 40497 w 560550"/>
              <a:gd name="connsiteY13-134" fmla="*/ 492105 h 493591"/>
              <a:gd name="connsiteX14-135" fmla="*/ 32832 w 560550"/>
              <a:gd name="connsiteY14-136" fmla="*/ 492314 h 493591"/>
              <a:gd name="connsiteX15-137" fmla="*/ 3210 w 560550"/>
              <a:gd name="connsiteY15-138" fmla="*/ 479408 h 493591"/>
              <a:gd name="connsiteX16-139" fmla="*/ 2740 w 560550"/>
              <a:gd name="connsiteY16-140" fmla="*/ 478849 h 493591"/>
              <a:gd name="connsiteX17-141" fmla="*/ 6844 w 560550"/>
              <a:gd name="connsiteY17-142" fmla="*/ 447301 h 493591"/>
              <a:gd name="connsiteX18-143" fmla="*/ 23102 w 560550"/>
              <a:gd name="connsiteY18-144" fmla="*/ 420834 h 493591"/>
              <a:gd name="connsiteX19-145" fmla="*/ 144121 w 560550"/>
              <a:gd name="connsiteY19-146" fmla="*/ 235111 h 493591"/>
              <a:gd name="connsiteX20-147" fmla="*/ 144127 w 560550"/>
              <a:gd name="connsiteY20-148" fmla="*/ 235851 h 493591"/>
              <a:gd name="connsiteX21-149" fmla="*/ 149231 w 560550"/>
              <a:gd name="connsiteY21-150" fmla="*/ 228009 h 493591"/>
              <a:gd name="connsiteX22-151" fmla="*/ 251731 w 560550"/>
              <a:gd name="connsiteY22-152" fmla="*/ 26070 h 493591"/>
              <a:gd name="connsiteX23-153" fmla="*/ 255383 w 560550"/>
              <a:gd name="connsiteY23-154" fmla="*/ 19328 h 493591"/>
              <a:gd name="connsiteX24-155" fmla="*/ 281371 w 560550"/>
              <a:gd name="connsiteY24-156" fmla="*/ 127 h 493591"/>
              <a:gd name="connsiteX25-157" fmla="*/ 282090 w 560550"/>
              <a:gd name="connsiteY25-158" fmla="*/ 0 h 493591"/>
              <a:gd name="connsiteX0-159" fmla="*/ 282090 w 560550"/>
              <a:gd name="connsiteY0-160" fmla="*/ 0 h 493591"/>
              <a:gd name="connsiteX1-161" fmla="*/ 307359 w 560550"/>
              <a:gd name="connsiteY1-162" fmla="*/ 19328 h 493591"/>
              <a:gd name="connsiteX2-163" fmla="*/ 322151 w 560550"/>
              <a:gd name="connsiteY2-164" fmla="*/ 46641 h 493591"/>
              <a:gd name="connsiteX3-165" fmla="*/ 426075 w 560550"/>
              <a:gd name="connsiteY3-166" fmla="*/ 252279 h 493591"/>
              <a:gd name="connsiteX4-167" fmla="*/ 549713 w 560550"/>
              <a:gd name="connsiteY4-168" fmla="*/ 442022 h 493591"/>
              <a:gd name="connsiteX5-169" fmla="*/ 553726 w 560550"/>
              <a:gd name="connsiteY5-170" fmla="*/ 448555 h 493591"/>
              <a:gd name="connsiteX6-171" fmla="*/ 557360 w 560550"/>
              <a:gd name="connsiteY6-172" fmla="*/ 480662 h 493591"/>
              <a:gd name="connsiteX7-173" fmla="*/ 557111 w 560550"/>
              <a:gd name="connsiteY7-174" fmla="*/ 481348 h 493591"/>
              <a:gd name="connsiteX8-175" fmla="*/ 527738 w 560550"/>
              <a:gd name="connsiteY8-176" fmla="*/ 493568 h 493591"/>
              <a:gd name="connsiteX9-177" fmla="*/ 496688 w 560550"/>
              <a:gd name="connsiteY9-178" fmla="*/ 492722 h 493591"/>
              <a:gd name="connsiteX10-179" fmla="*/ 275338 w 560550"/>
              <a:gd name="connsiteY10-180" fmla="*/ 480778 h 493591"/>
              <a:gd name="connsiteX11-181" fmla="*/ 275975 w 560550"/>
              <a:gd name="connsiteY11-182" fmla="*/ 480403 h 493591"/>
              <a:gd name="connsiteX12-183" fmla="*/ 266629 w 560550"/>
              <a:gd name="connsiteY12-184" fmla="*/ 479903 h 493591"/>
              <a:gd name="connsiteX13-185" fmla="*/ 40497 w 560550"/>
              <a:gd name="connsiteY13-186" fmla="*/ 492105 h 493591"/>
              <a:gd name="connsiteX14-187" fmla="*/ 32832 w 560550"/>
              <a:gd name="connsiteY14-188" fmla="*/ 492314 h 493591"/>
              <a:gd name="connsiteX15-189" fmla="*/ 3210 w 560550"/>
              <a:gd name="connsiteY15-190" fmla="*/ 479408 h 493591"/>
              <a:gd name="connsiteX16-191" fmla="*/ 2740 w 560550"/>
              <a:gd name="connsiteY16-192" fmla="*/ 478849 h 493591"/>
              <a:gd name="connsiteX17-193" fmla="*/ 6844 w 560550"/>
              <a:gd name="connsiteY17-194" fmla="*/ 447301 h 493591"/>
              <a:gd name="connsiteX18-195" fmla="*/ 23102 w 560550"/>
              <a:gd name="connsiteY18-196" fmla="*/ 420834 h 493591"/>
              <a:gd name="connsiteX19-197" fmla="*/ 144121 w 560550"/>
              <a:gd name="connsiteY19-198" fmla="*/ 235111 h 493591"/>
              <a:gd name="connsiteX20-199" fmla="*/ 149231 w 560550"/>
              <a:gd name="connsiteY20-200" fmla="*/ 228009 h 493591"/>
              <a:gd name="connsiteX21-201" fmla="*/ 251731 w 560550"/>
              <a:gd name="connsiteY21-202" fmla="*/ 26070 h 493591"/>
              <a:gd name="connsiteX22-203" fmla="*/ 255383 w 560550"/>
              <a:gd name="connsiteY22-204" fmla="*/ 19328 h 493591"/>
              <a:gd name="connsiteX23-205" fmla="*/ 281371 w 560550"/>
              <a:gd name="connsiteY23-206" fmla="*/ 127 h 493591"/>
              <a:gd name="connsiteX24-207" fmla="*/ 282090 w 560550"/>
              <a:gd name="connsiteY24-208" fmla="*/ 0 h 493591"/>
              <a:gd name="connsiteX0-209" fmla="*/ 282090 w 560550"/>
              <a:gd name="connsiteY0-210" fmla="*/ 0 h 493591"/>
              <a:gd name="connsiteX1-211" fmla="*/ 307359 w 560550"/>
              <a:gd name="connsiteY1-212" fmla="*/ 19328 h 493591"/>
              <a:gd name="connsiteX2-213" fmla="*/ 322151 w 560550"/>
              <a:gd name="connsiteY2-214" fmla="*/ 46641 h 493591"/>
              <a:gd name="connsiteX3-215" fmla="*/ 426075 w 560550"/>
              <a:gd name="connsiteY3-216" fmla="*/ 252279 h 493591"/>
              <a:gd name="connsiteX4-217" fmla="*/ 549713 w 560550"/>
              <a:gd name="connsiteY4-218" fmla="*/ 442022 h 493591"/>
              <a:gd name="connsiteX5-219" fmla="*/ 553726 w 560550"/>
              <a:gd name="connsiteY5-220" fmla="*/ 448555 h 493591"/>
              <a:gd name="connsiteX6-221" fmla="*/ 557360 w 560550"/>
              <a:gd name="connsiteY6-222" fmla="*/ 480662 h 493591"/>
              <a:gd name="connsiteX7-223" fmla="*/ 557111 w 560550"/>
              <a:gd name="connsiteY7-224" fmla="*/ 481348 h 493591"/>
              <a:gd name="connsiteX8-225" fmla="*/ 527738 w 560550"/>
              <a:gd name="connsiteY8-226" fmla="*/ 493568 h 493591"/>
              <a:gd name="connsiteX9-227" fmla="*/ 496688 w 560550"/>
              <a:gd name="connsiteY9-228" fmla="*/ 492722 h 493591"/>
              <a:gd name="connsiteX10-229" fmla="*/ 275338 w 560550"/>
              <a:gd name="connsiteY10-230" fmla="*/ 480778 h 493591"/>
              <a:gd name="connsiteX11-231" fmla="*/ 275975 w 560550"/>
              <a:gd name="connsiteY11-232" fmla="*/ 480403 h 493591"/>
              <a:gd name="connsiteX12-233" fmla="*/ 266629 w 560550"/>
              <a:gd name="connsiteY12-234" fmla="*/ 479903 h 493591"/>
              <a:gd name="connsiteX13-235" fmla="*/ 40497 w 560550"/>
              <a:gd name="connsiteY13-236" fmla="*/ 492105 h 493591"/>
              <a:gd name="connsiteX14-237" fmla="*/ 32832 w 560550"/>
              <a:gd name="connsiteY14-238" fmla="*/ 492314 h 493591"/>
              <a:gd name="connsiteX15-239" fmla="*/ 3210 w 560550"/>
              <a:gd name="connsiteY15-240" fmla="*/ 479408 h 493591"/>
              <a:gd name="connsiteX16-241" fmla="*/ 2740 w 560550"/>
              <a:gd name="connsiteY16-242" fmla="*/ 478849 h 493591"/>
              <a:gd name="connsiteX17-243" fmla="*/ 6844 w 560550"/>
              <a:gd name="connsiteY17-244" fmla="*/ 447301 h 493591"/>
              <a:gd name="connsiteX18-245" fmla="*/ 23102 w 560550"/>
              <a:gd name="connsiteY18-246" fmla="*/ 420834 h 493591"/>
              <a:gd name="connsiteX19-247" fmla="*/ 149231 w 560550"/>
              <a:gd name="connsiteY19-248" fmla="*/ 228009 h 493591"/>
              <a:gd name="connsiteX20-249" fmla="*/ 251731 w 560550"/>
              <a:gd name="connsiteY20-250" fmla="*/ 26070 h 493591"/>
              <a:gd name="connsiteX21-251" fmla="*/ 255383 w 560550"/>
              <a:gd name="connsiteY21-252" fmla="*/ 19328 h 493591"/>
              <a:gd name="connsiteX22-253" fmla="*/ 281371 w 560550"/>
              <a:gd name="connsiteY22-254" fmla="*/ 127 h 493591"/>
              <a:gd name="connsiteX23-255" fmla="*/ 282090 w 560550"/>
              <a:gd name="connsiteY23-256" fmla="*/ 0 h 493591"/>
              <a:gd name="connsiteX0-257" fmla="*/ 282090 w 560550"/>
              <a:gd name="connsiteY0-258" fmla="*/ 0 h 493591"/>
              <a:gd name="connsiteX1-259" fmla="*/ 307359 w 560550"/>
              <a:gd name="connsiteY1-260" fmla="*/ 19328 h 493591"/>
              <a:gd name="connsiteX2-261" fmla="*/ 322151 w 560550"/>
              <a:gd name="connsiteY2-262" fmla="*/ 46641 h 493591"/>
              <a:gd name="connsiteX3-263" fmla="*/ 426075 w 560550"/>
              <a:gd name="connsiteY3-264" fmla="*/ 252279 h 493591"/>
              <a:gd name="connsiteX4-265" fmla="*/ 549713 w 560550"/>
              <a:gd name="connsiteY4-266" fmla="*/ 442022 h 493591"/>
              <a:gd name="connsiteX5-267" fmla="*/ 553726 w 560550"/>
              <a:gd name="connsiteY5-268" fmla="*/ 448555 h 493591"/>
              <a:gd name="connsiteX6-269" fmla="*/ 557360 w 560550"/>
              <a:gd name="connsiteY6-270" fmla="*/ 480662 h 493591"/>
              <a:gd name="connsiteX7-271" fmla="*/ 557111 w 560550"/>
              <a:gd name="connsiteY7-272" fmla="*/ 481348 h 493591"/>
              <a:gd name="connsiteX8-273" fmla="*/ 527738 w 560550"/>
              <a:gd name="connsiteY8-274" fmla="*/ 493568 h 493591"/>
              <a:gd name="connsiteX9-275" fmla="*/ 496688 w 560550"/>
              <a:gd name="connsiteY9-276" fmla="*/ 492722 h 493591"/>
              <a:gd name="connsiteX10-277" fmla="*/ 275338 w 560550"/>
              <a:gd name="connsiteY10-278" fmla="*/ 480778 h 493591"/>
              <a:gd name="connsiteX11-279" fmla="*/ 275975 w 560550"/>
              <a:gd name="connsiteY11-280" fmla="*/ 480403 h 493591"/>
              <a:gd name="connsiteX12-281" fmla="*/ 266629 w 560550"/>
              <a:gd name="connsiteY12-282" fmla="*/ 479903 h 493591"/>
              <a:gd name="connsiteX13-283" fmla="*/ 40497 w 560550"/>
              <a:gd name="connsiteY13-284" fmla="*/ 492105 h 493591"/>
              <a:gd name="connsiteX14-285" fmla="*/ 32832 w 560550"/>
              <a:gd name="connsiteY14-286" fmla="*/ 492314 h 493591"/>
              <a:gd name="connsiteX15-287" fmla="*/ 3210 w 560550"/>
              <a:gd name="connsiteY15-288" fmla="*/ 479408 h 493591"/>
              <a:gd name="connsiteX16-289" fmla="*/ 2740 w 560550"/>
              <a:gd name="connsiteY16-290" fmla="*/ 478849 h 493591"/>
              <a:gd name="connsiteX17-291" fmla="*/ 6844 w 560550"/>
              <a:gd name="connsiteY17-292" fmla="*/ 447301 h 493591"/>
              <a:gd name="connsiteX18-293" fmla="*/ 23102 w 560550"/>
              <a:gd name="connsiteY18-294" fmla="*/ 420834 h 493591"/>
              <a:gd name="connsiteX19-295" fmla="*/ 149231 w 560550"/>
              <a:gd name="connsiteY19-296" fmla="*/ 228009 h 493591"/>
              <a:gd name="connsiteX20-297" fmla="*/ 251731 w 560550"/>
              <a:gd name="connsiteY20-298" fmla="*/ 26070 h 493591"/>
              <a:gd name="connsiteX21-299" fmla="*/ 255383 w 560550"/>
              <a:gd name="connsiteY21-300" fmla="*/ 19328 h 493591"/>
              <a:gd name="connsiteX22-301" fmla="*/ 281371 w 560550"/>
              <a:gd name="connsiteY22-302" fmla="*/ 127 h 493591"/>
              <a:gd name="connsiteX23-303" fmla="*/ 282090 w 560550"/>
              <a:gd name="connsiteY23-304" fmla="*/ 0 h 493591"/>
              <a:gd name="connsiteX0-305" fmla="*/ 282090 w 560550"/>
              <a:gd name="connsiteY0-306" fmla="*/ 0 h 493591"/>
              <a:gd name="connsiteX1-307" fmla="*/ 307359 w 560550"/>
              <a:gd name="connsiteY1-308" fmla="*/ 19328 h 493591"/>
              <a:gd name="connsiteX2-309" fmla="*/ 322151 w 560550"/>
              <a:gd name="connsiteY2-310" fmla="*/ 46641 h 493591"/>
              <a:gd name="connsiteX3-311" fmla="*/ 426075 w 560550"/>
              <a:gd name="connsiteY3-312" fmla="*/ 252279 h 493591"/>
              <a:gd name="connsiteX4-313" fmla="*/ 549713 w 560550"/>
              <a:gd name="connsiteY4-314" fmla="*/ 442022 h 493591"/>
              <a:gd name="connsiteX5-315" fmla="*/ 553726 w 560550"/>
              <a:gd name="connsiteY5-316" fmla="*/ 448555 h 493591"/>
              <a:gd name="connsiteX6-317" fmla="*/ 557360 w 560550"/>
              <a:gd name="connsiteY6-318" fmla="*/ 480662 h 493591"/>
              <a:gd name="connsiteX7-319" fmla="*/ 557111 w 560550"/>
              <a:gd name="connsiteY7-320" fmla="*/ 481348 h 493591"/>
              <a:gd name="connsiteX8-321" fmla="*/ 527738 w 560550"/>
              <a:gd name="connsiteY8-322" fmla="*/ 493568 h 493591"/>
              <a:gd name="connsiteX9-323" fmla="*/ 496688 w 560550"/>
              <a:gd name="connsiteY9-324" fmla="*/ 492722 h 493591"/>
              <a:gd name="connsiteX10-325" fmla="*/ 275338 w 560550"/>
              <a:gd name="connsiteY10-326" fmla="*/ 480778 h 493591"/>
              <a:gd name="connsiteX11-327" fmla="*/ 266629 w 560550"/>
              <a:gd name="connsiteY11-328" fmla="*/ 479903 h 493591"/>
              <a:gd name="connsiteX12-329" fmla="*/ 40497 w 560550"/>
              <a:gd name="connsiteY12-330" fmla="*/ 492105 h 493591"/>
              <a:gd name="connsiteX13-331" fmla="*/ 32832 w 560550"/>
              <a:gd name="connsiteY13-332" fmla="*/ 492314 h 493591"/>
              <a:gd name="connsiteX14-333" fmla="*/ 3210 w 560550"/>
              <a:gd name="connsiteY14-334" fmla="*/ 479408 h 493591"/>
              <a:gd name="connsiteX15-335" fmla="*/ 2740 w 560550"/>
              <a:gd name="connsiteY15-336" fmla="*/ 478849 h 493591"/>
              <a:gd name="connsiteX16-337" fmla="*/ 6844 w 560550"/>
              <a:gd name="connsiteY16-338" fmla="*/ 447301 h 493591"/>
              <a:gd name="connsiteX17-339" fmla="*/ 23102 w 560550"/>
              <a:gd name="connsiteY17-340" fmla="*/ 420834 h 493591"/>
              <a:gd name="connsiteX18-341" fmla="*/ 149231 w 560550"/>
              <a:gd name="connsiteY18-342" fmla="*/ 228009 h 493591"/>
              <a:gd name="connsiteX19-343" fmla="*/ 251731 w 560550"/>
              <a:gd name="connsiteY19-344" fmla="*/ 26070 h 493591"/>
              <a:gd name="connsiteX20-345" fmla="*/ 255383 w 560550"/>
              <a:gd name="connsiteY20-346" fmla="*/ 19328 h 493591"/>
              <a:gd name="connsiteX21-347" fmla="*/ 281371 w 560550"/>
              <a:gd name="connsiteY21-348" fmla="*/ 127 h 493591"/>
              <a:gd name="connsiteX22-349" fmla="*/ 282090 w 560550"/>
              <a:gd name="connsiteY22-350" fmla="*/ 0 h 493591"/>
              <a:gd name="connsiteX0-351" fmla="*/ 282090 w 560550"/>
              <a:gd name="connsiteY0-352" fmla="*/ 0 h 493591"/>
              <a:gd name="connsiteX1-353" fmla="*/ 307359 w 560550"/>
              <a:gd name="connsiteY1-354" fmla="*/ 19328 h 493591"/>
              <a:gd name="connsiteX2-355" fmla="*/ 322151 w 560550"/>
              <a:gd name="connsiteY2-356" fmla="*/ 46641 h 493591"/>
              <a:gd name="connsiteX3-357" fmla="*/ 426075 w 560550"/>
              <a:gd name="connsiteY3-358" fmla="*/ 252279 h 493591"/>
              <a:gd name="connsiteX4-359" fmla="*/ 549713 w 560550"/>
              <a:gd name="connsiteY4-360" fmla="*/ 442022 h 493591"/>
              <a:gd name="connsiteX5-361" fmla="*/ 553726 w 560550"/>
              <a:gd name="connsiteY5-362" fmla="*/ 448555 h 493591"/>
              <a:gd name="connsiteX6-363" fmla="*/ 557360 w 560550"/>
              <a:gd name="connsiteY6-364" fmla="*/ 480662 h 493591"/>
              <a:gd name="connsiteX7-365" fmla="*/ 557111 w 560550"/>
              <a:gd name="connsiteY7-366" fmla="*/ 481348 h 493591"/>
              <a:gd name="connsiteX8-367" fmla="*/ 527738 w 560550"/>
              <a:gd name="connsiteY8-368" fmla="*/ 493568 h 493591"/>
              <a:gd name="connsiteX9-369" fmla="*/ 496688 w 560550"/>
              <a:gd name="connsiteY9-370" fmla="*/ 492722 h 493591"/>
              <a:gd name="connsiteX10-371" fmla="*/ 266629 w 560550"/>
              <a:gd name="connsiteY10-372" fmla="*/ 479903 h 493591"/>
              <a:gd name="connsiteX11-373" fmla="*/ 40497 w 560550"/>
              <a:gd name="connsiteY11-374" fmla="*/ 492105 h 493591"/>
              <a:gd name="connsiteX12-375" fmla="*/ 32832 w 560550"/>
              <a:gd name="connsiteY12-376" fmla="*/ 492314 h 493591"/>
              <a:gd name="connsiteX13-377" fmla="*/ 3210 w 560550"/>
              <a:gd name="connsiteY13-378" fmla="*/ 479408 h 493591"/>
              <a:gd name="connsiteX14-379" fmla="*/ 2740 w 560550"/>
              <a:gd name="connsiteY14-380" fmla="*/ 478849 h 493591"/>
              <a:gd name="connsiteX15-381" fmla="*/ 6844 w 560550"/>
              <a:gd name="connsiteY15-382" fmla="*/ 447301 h 493591"/>
              <a:gd name="connsiteX16-383" fmla="*/ 23102 w 560550"/>
              <a:gd name="connsiteY16-384" fmla="*/ 420834 h 493591"/>
              <a:gd name="connsiteX17-385" fmla="*/ 149231 w 560550"/>
              <a:gd name="connsiteY17-386" fmla="*/ 228009 h 493591"/>
              <a:gd name="connsiteX18-387" fmla="*/ 251731 w 560550"/>
              <a:gd name="connsiteY18-388" fmla="*/ 26070 h 493591"/>
              <a:gd name="connsiteX19-389" fmla="*/ 255383 w 560550"/>
              <a:gd name="connsiteY19-390" fmla="*/ 19328 h 493591"/>
              <a:gd name="connsiteX20-391" fmla="*/ 281371 w 560550"/>
              <a:gd name="connsiteY20-392" fmla="*/ 127 h 493591"/>
              <a:gd name="connsiteX21-393" fmla="*/ 282090 w 560550"/>
              <a:gd name="connsiteY21-394" fmla="*/ 0 h 493591"/>
              <a:gd name="connsiteX0-395" fmla="*/ 282090 w 560550"/>
              <a:gd name="connsiteY0-396" fmla="*/ 0 h 493591"/>
              <a:gd name="connsiteX1-397" fmla="*/ 307359 w 560550"/>
              <a:gd name="connsiteY1-398" fmla="*/ 19328 h 493591"/>
              <a:gd name="connsiteX2-399" fmla="*/ 322151 w 560550"/>
              <a:gd name="connsiteY2-400" fmla="*/ 46641 h 493591"/>
              <a:gd name="connsiteX3-401" fmla="*/ 426075 w 560550"/>
              <a:gd name="connsiteY3-402" fmla="*/ 252279 h 493591"/>
              <a:gd name="connsiteX4-403" fmla="*/ 549713 w 560550"/>
              <a:gd name="connsiteY4-404" fmla="*/ 442022 h 493591"/>
              <a:gd name="connsiteX5-405" fmla="*/ 553726 w 560550"/>
              <a:gd name="connsiteY5-406" fmla="*/ 448555 h 493591"/>
              <a:gd name="connsiteX6-407" fmla="*/ 557360 w 560550"/>
              <a:gd name="connsiteY6-408" fmla="*/ 480662 h 493591"/>
              <a:gd name="connsiteX7-409" fmla="*/ 557111 w 560550"/>
              <a:gd name="connsiteY7-410" fmla="*/ 481348 h 493591"/>
              <a:gd name="connsiteX8-411" fmla="*/ 527738 w 560550"/>
              <a:gd name="connsiteY8-412" fmla="*/ 493568 h 493591"/>
              <a:gd name="connsiteX9-413" fmla="*/ 496688 w 560550"/>
              <a:gd name="connsiteY9-414" fmla="*/ 492722 h 493591"/>
              <a:gd name="connsiteX10-415" fmla="*/ 266629 w 560550"/>
              <a:gd name="connsiteY10-416" fmla="*/ 479903 h 493591"/>
              <a:gd name="connsiteX11-417" fmla="*/ 40497 w 560550"/>
              <a:gd name="connsiteY11-418" fmla="*/ 492105 h 493591"/>
              <a:gd name="connsiteX12-419" fmla="*/ 32832 w 560550"/>
              <a:gd name="connsiteY12-420" fmla="*/ 492314 h 493591"/>
              <a:gd name="connsiteX13-421" fmla="*/ 3210 w 560550"/>
              <a:gd name="connsiteY13-422" fmla="*/ 479408 h 493591"/>
              <a:gd name="connsiteX14-423" fmla="*/ 2740 w 560550"/>
              <a:gd name="connsiteY14-424" fmla="*/ 478849 h 493591"/>
              <a:gd name="connsiteX15-425" fmla="*/ 6844 w 560550"/>
              <a:gd name="connsiteY15-426" fmla="*/ 447301 h 493591"/>
              <a:gd name="connsiteX16-427" fmla="*/ 23102 w 560550"/>
              <a:gd name="connsiteY16-428" fmla="*/ 420834 h 493591"/>
              <a:gd name="connsiteX17-429" fmla="*/ 149231 w 560550"/>
              <a:gd name="connsiteY17-430" fmla="*/ 228009 h 493591"/>
              <a:gd name="connsiteX18-431" fmla="*/ 251731 w 560550"/>
              <a:gd name="connsiteY18-432" fmla="*/ 26070 h 493591"/>
              <a:gd name="connsiteX19-433" fmla="*/ 255383 w 560550"/>
              <a:gd name="connsiteY19-434" fmla="*/ 19328 h 493591"/>
              <a:gd name="connsiteX20-435" fmla="*/ 281371 w 560550"/>
              <a:gd name="connsiteY20-436" fmla="*/ 127 h 493591"/>
              <a:gd name="connsiteX21-437" fmla="*/ 282090 w 560550"/>
              <a:gd name="connsiteY21-438" fmla="*/ 0 h 493591"/>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 ang="0">
                <a:pos x="connsiteX9-19" y="connsiteY9-20"/>
              </a:cxn>
              <a:cxn ang="0">
                <a:pos x="connsiteX10-21" y="connsiteY10-22"/>
              </a:cxn>
              <a:cxn ang="0">
                <a:pos x="connsiteX11-23" y="connsiteY11-24"/>
              </a:cxn>
              <a:cxn ang="0">
                <a:pos x="connsiteX12-25" y="connsiteY12-26"/>
              </a:cxn>
              <a:cxn ang="0">
                <a:pos x="connsiteX13-27" y="connsiteY13-28"/>
              </a:cxn>
              <a:cxn ang="0">
                <a:pos x="connsiteX14-29" y="connsiteY14-30"/>
              </a:cxn>
              <a:cxn ang="0">
                <a:pos x="connsiteX15-31" y="connsiteY15-32"/>
              </a:cxn>
              <a:cxn ang="0">
                <a:pos x="connsiteX16-33" y="connsiteY16-34"/>
              </a:cxn>
              <a:cxn ang="0">
                <a:pos x="connsiteX17-35" y="connsiteY17-36"/>
              </a:cxn>
              <a:cxn ang="0">
                <a:pos x="connsiteX18-37" y="connsiteY18-38"/>
              </a:cxn>
              <a:cxn ang="0">
                <a:pos x="connsiteX19-39" y="connsiteY19-40"/>
              </a:cxn>
              <a:cxn ang="0">
                <a:pos x="connsiteX20-41" y="connsiteY20-42"/>
              </a:cxn>
              <a:cxn ang="0">
                <a:pos x="connsiteX21-43" y="connsiteY21-44"/>
              </a:cxn>
            </a:cxnLst>
            <a:rect l="l" t="t" r="r" b="b"/>
            <a:pathLst>
              <a:path w="560550" h="493591">
                <a:moveTo>
                  <a:pt x="282090" y="0"/>
                </a:moveTo>
                <a:cubicBezTo>
                  <a:pt x="291235" y="0"/>
                  <a:pt x="300381" y="6443"/>
                  <a:pt x="307359" y="19328"/>
                </a:cubicBezTo>
                <a:lnTo>
                  <a:pt x="322151" y="46641"/>
                </a:lnTo>
                <a:cubicBezTo>
                  <a:pt x="341937" y="85466"/>
                  <a:pt x="388148" y="186382"/>
                  <a:pt x="426075" y="252279"/>
                </a:cubicBezTo>
                <a:cubicBezTo>
                  <a:pt x="464002" y="318176"/>
                  <a:pt x="528438" y="409309"/>
                  <a:pt x="549713" y="442022"/>
                </a:cubicBezTo>
                <a:lnTo>
                  <a:pt x="553726" y="448555"/>
                </a:lnTo>
                <a:cubicBezTo>
                  <a:pt x="561598" y="461368"/>
                  <a:pt x="562451" y="472766"/>
                  <a:pt x="557360" y="480662"/>
                </a:cubicBezTo>
                <a:cubicBezTo>
                  <a:pt x="557347" y="480929"/>
                  <a:pt x="557231" y="481140"/>
                  <a:pt x="557111" y="481348"/>
                </a:cubicBezTo>
                <a:cubicBezTo>
                  <a:pt x="552538" y="489268"/>
                  <a:pt x="542386" y="493968"/>
                  <a:pt x="527738" y="493568"/>
                </a:cubicBezTo>
                <a:lnTo>
                  <a:pt x="496688" y="492722"/>
                </a:lnTo>
                <a:cubicBezTo>
                  <a:pt x="453170" y="490445"/>
                  <a:pt x="342661" y="480006"/>
                  <a:pt x="266629" y="479903"/>
                </a:cubicBezTo>
                <a:cubicBezTo>
                  <a:pt x="190597" y="479800"/>
                  <a:pt x="79463" y="490037"/>
                  <a:pt x="40497" y="492105"/>
                </a:cubicBezTo>
                <a:lnTo>
                  <a:pt x="32832" y="492314"/>
                </a:lnTo>
                <a:cubicBezTo>
                  <a:pt x="17800" y="492724"/>
                  <a:pt x="7502" y="487764"/>
                  <a:pt x="3210" y="479408"/>
                </a:cubicBezTo>
                <a:cubicBezTo>
                  <a:pt x="2985" y="479262"/>
                  <a:pt x="2860" y="479056"/>
                  <a:pt x="2740" y="478849"/>
                </a:cubicBezTo>
                <a:cubicBezTo>
                  <a:pt x="-1833" y="470928"/>
                  <a:pt x="-826" y="459787"/>
                  <a:pt x="6844" y="447301"/>
                </a:cubicBezTo>
                <a:lnTo>
                  <a:pt x="23102" y="420834"/>
                </a:lnTo>
                <a:cubicBezTo>
                  <a:pt x="46833" y="384285"/>
                  <a:pt x="111126" y="293803"/>
                  <a:pt x="149231" y="228009"/>
                </a:cubicBezTo>
                <a:cubicBezTo>
                  <a:pt x="187336" y="162215"/>
                  <a:pt x="234039" y="60850"/>
                  <a:pt x="251731" y="26070"/>
                </a:cubicBezTo>
                <a:lnTo>
                  <a:pt x="255383" y="19328"/>
                </a:lnTo>
                <a:cubicBezTo>
                  <a:pt x="262543" y="6104"/>
                  <a:pt x="271988" y="-334"/>
                  <a:pt x="281371" y="127"/>
                </a:cubicBezTo>
                <a:cubicBezTo>
                  <a:pt x="281609" y="5"/>
                  <a:pt x="281850" y="0"/>
                  <a:pt x="282090" y="0"/>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buFontTx/>
              <a:buNone/>
              <a:defRPr/>
            </a:pPr>
            <a:endParaRPr lang="zh-CN" altLang="en-US" noProof="1">
              <a:solidFill>
                <a:srgbClr val="FFFFFF"/>
              </a:solidFill>
              <a:cs typeface="Arial" panose="02080604020202020204" pitchFamily="34" charset="0"/>
            </a:endParaRPr>
          </a:p>
        </p:txBody>
      </p:sp>
      <p:sp>
        <p:nvSpPr>
          <p:cNvPr id="12" name="KSO_Shape"/>
          <p:cNvSpPr/>
          <p:nvPr/>
        </p:nvSpPr>
        <p:spPr>
          <a:xfrm rot="6300000">
            <a:off x="5813425" y="893763"/>
            <a:ext cx="563563" cy="496887"/>
          </a:xfrm>
          <a:custGeom>
            <a:avLst/>
            <a:gdLst>
              <a:gd name="connsiteX0" fmla="*/ 282090 w 560550"/>
              <a:gd name="connsiteY0" fmla="*/ 0 h 493591"/>
              <a:gd name="connsiteX1" fmla="*/ 307359 w 560550"/>
              <a:gd name="connsiteY1" fmla="*/ 19328 h 493591"/>
              <a:gd name="connsiteX2" fmla="*/ 322151 w 560550"/>
              <a:gd name="connsiteY2" fmla="*/ 46641 h 493591"/>
              <a:gd name="connsiteX3" fmla="*/ 422483 w 560550"/>
              <a:gd name="connsiteY3" fmla="*/ 244308 h 493591"/>
              <a:gd name="connsiteX4" fmla="*/ 421839 w 560550"/>
              <a:gd name="connsiteY4" fmla="*/ 243943 h 493591"/>
              <a:gd name="connsiteX5" fmla="*/ 426075 w 560550"/>
              <a:gd name="connsiteY5" fmla="*/ 252279 h 493591"/>
              <a:gd name="connsiteX6" fmla="*/ 549713 w 560550"/>
              <a:gd name="connsiteY6" fmla="*/ 442022 h 493591"/>
              <a:gd name="connsiteX7" fmla="*/ 553726 w 560550"/>
              <a:gd name="connsiteY7" fmla="*/ 448555 h 493591"/>
              <a:gd name="connsiteX8" fmla="*/ 557360 w 560550"/>
              <a:gd name="connsiteY8" fmla="*/ 480662 h 493591"/>
              <a:gd name="connsiteX9" fmla="*/ 557111 w 560550"/>
              <a:gd name="connsiteY9" fmla="*/ 481348 h 493591"/>
              <a:gd name="connsiteX10" fmla="*/ 527738 w 560550"/>
              <a:gd name="connsiteY10" fmla="*/ 493568 h 493591"/>
              <a:gd name="connsiteX11" fmla="*/ 496688 w 560550"/>
              <a:gd name="connsiteY11" fmla="*/ 492722 h 493591"/>
              <a:gd name="connsiteX12" fmla="*/ 275338 w 560550"/>
              <a:gd name="connsiteY12" fmla="*/ 480778 h 493591"/>
              <a:gd name="connsiteX13" fmla="*/ 275975 w 560550"/>
              <a:gd name="connsiteY13" fmla="*/ 480403 h 493591"/>
              <a:gd name="connsiteX14" fmla="*/ 266629 w 560550"/>
              <a:gd name="connsiteY14" fmla="*/ 479903 h 493591"/>
              <a:gd name="connsiteX15" fmla="*/ 40497 w 560550"/>
              <a:gd name="connsiteY15" fmla="*/ 492105 h 493591"/>
              <a:gd name="connsiteX16" fmla="*/ 32832 w 560550"/>
              <a:gd name="connsiteY16" fmla="*/ 492314 h 493591"/>
              <a:gd name="connsiteX17" fmla="*/ 3210 w 560550"/>
              <a:gd name="connsiteY17" fmla="*/ 479408 h 493591"/>
              <a:gd name="connsiteX18" fmla="*/ 2740 w 560550"/>
              <a:gd name="connsiteY18" fmla="*/ 478849 h 493591"/>
              <a:gd name="connsiteX19" fmla="*/ 6844 w 560550"/>
              <a:gd name="connsiteY19" fmla="*/ 447301 h 493591"/>
              <a:gd name="connsiteX20" fmla="*/ 23102 w 560550"/>
              <a:gd name="connsiteY20" fmla="*/ 420834 h 493591"/>
              <a:gd name="connsiteX21" fmla="*/ 144121 w 560550"/>
              <a:gd name="connsiteY21" fmla="*/ 235111 h 493591"/>
              <a:gd name="connsiteX22" fmla="*/ 144127 w 560550"/>
              <a:gd name="connsiteY22" fmla="*/ 235851 h 493591"/>
              <a:gd name="connsiteX23" fmla="*/ 149231 w 560550"/>
              <a:gd name="connsiteY23" fmla="*/ 228009 h 493591"/>
              <a:gd name="connsiteX24" fmla="*/ 251731 w 560550"/>
              <a:gd name="connsiteY24" fmla="*/ 26070 h 493591"/>
              <a:gd name="connsiteX25" fmla="*/ 255383 w 560550"/>
              <a:gd name="connsiteY25" fmla="*/ 19328 h 493591"/>
              <a:gd name="connsiteX26" fmla="*/ 281371 w 560550"/>
              <a:gd name="connsiteY26" fmla="*/ 127 h 493591"/>
              <a:gd name="connsiteX27" fmla="*/ 282090 w 560550"/>
              <a:gd name="connsiteY27" fmla="*/ 0 h 493591"/>
              <a:gd name="connsiteX0-1" fmla="*/ 282090 w 560550"/>
              <a:gd name="connsiteY0-2" fmla="*/ 0 h 493591"/>
              <a:gd name="connsiteX1-3" fmla="*/ 307359 w 560550"/>
              <a:gd name="connsiteY1-4" fmla="*/ 19328 h 493591"/>
              <a:gd name="connsiteX2-5" fmla="*/ 322151 w 560550"/>
              <a:gd name="connsiteY2-6" fmla="*/ 46641 h 493591"/>
              <a:gd name="connsiteX3-7" fmla="*/ 422483 w 560550"/>
              <a:gd name="connsiteY3-8" fmla="*/ 244308 h 493591"/>
              <a:gd name="connsiteX4-9" fmla="*/ 426075 w 560550"/>
              <a:gd name="connsiteY4-10" fmla="*/ 252279 h 493591"/>
              <a:gd name="connsiteX5-11" fmla="*/ 549713 w 560550"/>
              <a:gd name="connsiteY5-12" fmla="*/ 442022 h 493591"/>
              <a:gd name="connsiteX6-13" fmla="*/ 553726 w 560550"/>
              <a:gd name="connsiteY6-14" fmla="*/ 448555 h 493591"/>
              <a:gd name="connsiteX7-15" fmla="*/ 557360 w 560550"/>
              <a:gd name="connsiteY7-16" fmla="*/ 480662 h 493591"/>
              <a:gd name="connsiteX8-17" fmla="*/ 557111 w 560550"/>
              <a:gd name="connsiteY8-18" fmla="*/ 481348 h 493591"/>
              <a:gd name="connsiteX9-19" fmla="*/ 527738 w 560550"/>
              <a:gd name="connsiteY9-20" fmla="*/ 493568 h 493591"/>
              <a:gd name="connsiteX10-21" fmla="*/ 496688 w 560550"/>
              <a:gd name="connsiteY10-22" fmla="*/ 492722 h 493591"/>
              <a:gd name="connsiteX11-23" fmla="*/ 275338 w 560550"/>
              <a:gd name="connsiteY11-24" fmla="*/ 480778 h 493591"/>
              <a:gd name="connsiteX12-25" fmla="*/ 275975 w 560550"/>
              <a:gd name="connsiteY12-26" fmla="*/ 480403 h 493591"/>
              <a:gd name="connsiteX13-27" fmla="*/ 266629 w 560550"/>
              <a:gd name="connsiteY13-28" fmla="*/ 479903 h 493591"/>
              <a:gd name="connsiteX14-29" fmla="*/ 40497 w 560550"/>
              <a:gd name="connsiteY14-30" fmla="*/ 492105 h 493591"/>
              <a:gd name="connsiteX15-31" fmla="*/ 32832 w 560550"/>
              <a:gd name="connsiteY15-32" fmla="*/ 492314 h 493591"/>
              <a:gd name="connsiteX16-33" fmla="*/ 3210 w 560550"/>
              <a:gd name="connsiteY16-34" fmla="*/ 479408 h 493591"/>
              <a:gd name="connsiteX17-35" fmla="*/ 2740 w 560550"/>
              <a:gd name="connsiteY17-36" fmla="*/ 478849 h 493591"/>
              <a:gd name="connsiteX18-37" fmla="*/ 6844 w 560550"/>
              <a:gd name="connsiteY18-38" fmla="*/ 447301 h 493591"/>
              <a:gd name="connsiteX19-39" fmla="*/ 23102 w 560550"/>
              <a:gd name="connsiteY19-40" fmla="*/ 420834 h 493591"/>
              <a:gd name="connsiteX20-41" fmla="*/ 144121 w 560550"/>
              <a:gd name="connsiteY20-42" fmla="*/ 235111 h 493591"/>
              <a:gd name="connsiteX21-43" fmla="*/ 144127 w 560550"/>
              <a:gd name="connsiteY21-44" fmla="*/ 235851 h 493591"/>
              <a:gd name="connsiteX22-45" fmla="*/ 149231 w 560550"/>
              <a:gd name="connsiteY22-46" fmla="*/ 228009 h 493591"/>
              <a:gd name="connsiteX23-47" fmla="*/ 251731 w 560550"/>
              <a:gd name="connsiteY23-48" fmla="*/ 26070 h 493591"/>
              <a:gd name="connsiteX24-49" fmla="*/ 255383 w 560550"/>
              <a:gd name="connsiteY24-50" fmla="*/ 19328 h 493591"/>
              <a:gd name="connsiteX25-51" fmla="*/ 281371 w 560550"/>
              <a:gd name="connsiteY25-52" fmla="*/ 127 h 493591"/>
              <a:gd name="connsiteX26-53" fmla="*/ 282090 w 560550"/>
              <a:gd name="connsiteY26-54" fmla="*/ 0 h 493591"/>
              <a:gd name="connsiteX0-55" fmla="*/ 282090 w 560550"/>
              <a:gd name="connsiteY0-56" fmla="*/ 0 h 493591"/>
              <a:gd name="connsiteX1-57" fmla="*/ 307359 w 560550"/>
              <a:gd name="connsiteY1-58" fmla="*/ 19328 h 493591"/>
              <a:gd name="connsiteX2-59" fmla="*/ 322151 w 560550"/>
              <a:gd name="connsiteY2-60" fmla="*/ 46641 h 493591"/>
              <a:gd name="connsiteX3-61" fmla="*/ 426075 w 560550"/>
              <a:gd name="connsiteY3-62" fmla="*/ 252279 h 493591"/>
              <a:gd name="connsiteX4-63" fmla="*/ 549713 w 560550"/>
              <a:gd name="connsiteY4-64" fmla="*/ 442022 h 493591"/>
              <a:gd name="connsiteX5-65" fmla="*/ 553726 w 560550"/>
              <a:gd name="connsiteY5-66" fmla="*/ 448555 h 493591"/>
              <a:gd name="connsiteX6-67" fmla="*/ 557360 w 560550"/>
              <a:gd name="connsiteY6-68" fmla="*/ 480662 h 493591"/>
              <a:gd name="connsiteX7-69" fmla="*/ 557111 w 560550"/>
              <a:gd name="connsiteY7-70" fmla="*/ 481348 h 493591"/>
              <a:gd name="connsiteX8-71" fmla="*/ 527738 w 560550"/>
              <a:gd name="connsiteY8-72" fmla="*/ 493568 h 493591"/>
              <a:gd name="connsiteX9-73" fmla="*/ 496688 w 560550"/>
              <a:gd name="connsiteY9-74" fmla="*/ 492722 h 493591"/>
              <a:gd name="connsiteX10-75" fmla="*/ 275338 w 560550"/>
              <a:gd name="connsiteY10-76" fmla="*/ 480778 h 493591"/>
              <a:gd name="connsiteX11-77" fmla="*/ 275975 w 560550"/>
              <a:gd name="connsiteY11-78" fmla="*/ 480403 h 493591"/>
              <a:gd name="connsiteX12-79" fmla="*/ 266629 w 560550"/>
              <a:gd name="connsiteY12-80" fmla="*/ 479903 h 493591"/>
              <a:gd name="connsiteX13-81" fmla="*/ 40497 w 560550"/>
              <a:gd name="connsiteY13-82" fmla="*/ 492105 h 493591"/>
              <a:gd name="connsiteX14-83" fmla="*/ 32832 w 560550"/>
              <a:gd name="connsiteY14-84" fmla="*/ 492314 h 493591"/>
              <a:gd name="connsiteX15-85" fmla="*/ 3210 w 560550"/>
              <a:gd name="connsiteY15-86" fmla="*/ 479408 h 493591"/>
              <a:gd name="connsiteX16-87" fmla="*/ 2740 w 560550"/>
              <a:gd name="connsiteY16-88" fmla="*/ 478849 h 493591"/>
              <a:gd name="connsiteX17-89" fmla="*/ 6844 w 560550"/>
              <a:gd name="connsiteY17-90" fmla="*/ 447301 h 493591"/>
              <a:gd name="connsiteX18-91" fmla="*/ 23102 w 560550"/>
              <a:gd name="connsiteY18-92" fmla="*/ 420834 h 493591"/>
              <a:gd name="connsiteX19-93" fmla="*/ 144121 w 560550"/>
              <a:gd name="connsiteY19-94" fmla="*/ 235111 h 493591"/>
              <a:gd name="connsiteX20-95" fmla="*/ 144127 w 560550"/>
              <a:gd name="connsiteY20-96" fmla="*/ 235851 h 493591"/>
              <a:gd name="connsiteX21-97" fmla="*/ 149231 w 560550"/>
              <a:gd name="connsiteY21-98" fmla="*/ 228009 h 493591"/>
              <a:gd name="connsiteX22-99" fmla="*/ 251731 w 560550"/>
              <a:gd name="connsiteY22-100" fmla="*/ 26070 h 493591"/>
              <a:gd name="connsiteX23-101" fmla="*/ 255383 w 560550"/>
              <a:gd name="connsiteY23-102" fmla="*/ 19328 h 493591"/>
              <a:gd name="connsiteX24-103" fmla="*/ 281371 w 560550"/>
              <a:gd name="connsiteY24-104" fmla="*/ 127 h 493591"/>
              <a:gd name="connsiteX25-105" fmla="*/ 282090 w 560550"/>
              <a:gd name="connsiteY25-106" fmla="*/ 0 h 493591"/>
              <a:gd name="connsiteX0-107" fmla="*/ 282090 w 560550"/>
              <a:gd name="connsiteY0-108" fmla="*/ 0 h 493591"/>
              <a:gd name="connsiteX1-109" fmla="*/ 307359 w 560550"/>
              <a:gd name="connsiteY1-110" fmla="*/ 19328 h 493591"/>
              <a:gd name="connsiteX2-111" fmla="*/ 322151 w 560550"/>
              <a:gd name="connsiteY2-112" fmla="*/ 46641 h 493591"/>
              <a:gd name="connsiteX3-113" fmla="*/ 426075 w 560550"/>
              <a:gd name="connsiteY3-114" fmla="*/ 252279 h 493591"/>
              <a:gd name="connsiteX4-115" fmla="*/ 549713 w 560550"/>
              <a:gd name="connsiteY4-116" fmla="*/ 442022 h 493591"/>
              <a:gd name="connsiteX5-117" fmla="*/ 553726 w 560550"/>
              <a:gd name="connsiteY5-118" fmla="*/ 448555 h 493591"/>
              <a:gd name="connsiteX6-119" fmla="*/ 557360 w 560550"/>
              <a:gd name="connsiteY6-120" fmla="*/ 480662 h 493591"/>
              <a:gd name="connsiteX7-121" fmla="*/ 557111 w 560550"/>
              <a:gd name="connsiteY7-122" fmla="*/ 481348 h 493591"/>
              <a:gd name="connsiteX8-123" fmla="*/ 527738 w 560550"/>
              <a:gd name="connsiteY8-124" fmla="*/ 493568 h 493591"/>
              <a:gd name="connsiteX9-125" fmla="*/ 496688 w 560550"/>
              <a:gd name="connsiteY9-126" fmla="*/ 492722 h 493591"/>
              <a:gd name="connsiteX10-127" fmla="*/ 275338 w 560550"/>
              <a:gd name="connsiteY10-128" fmla="*/ 480778 h 493591"/>
              <a:gd name="connsiteX11-129" fmla="*/ 275975 w 560550"/>
              <a:gd name="connsiteY11-130" fmla="*/ 480403 h 493591"/>
              <a:gd name="connsiteX12-131" fmla="*/ 266629 w 560550"/>
              <a:gd name="connsiteY12-132" fmla="*/ 479903 h 493591"/>
              <a:gd name="connsiteX13-133" fmla="*/ 40497 w 560550"/>
              <a:gd name="connsiteY13-134" fmla="*/ 492105 h 493591"/>
              <a:gd name="connsiteX14-135" fmla="*/ 32832 w 560550"/>
              <a:gd name="connsiteY14-136" fmla="*/ 492314 h 493591"/>
              <a:gd name="connsiteX15-137" fmla="*/ 3210 w 560550"/>
              <a:gd name="connsiteY15-138" fmla="*/ 479408 h 493591"/>
              <a:gd name="connsiteX16-139" fmla="*/ 2740 w 560550"/>
              <a:gd name="connsiteY16-140" fmla="*/ 478849 h 493591"/>
              <a:gd name="connsiteX17-141" fmla="*/ 6844 w 560550"/>
              <a:gd name="connsiteY17-142" fmla="*/ 447301 h 493591"/>
              <a:gd name="connsiteX18-143" fmla="*/ 23102 w 560550"/>
              <a:gd name="connsiteY18-144" fmla="*/ 420834 h 493591"/>
              <a:gd name="connsiteX19-145" fmla="*/ 144121 w 560550"/>
              <a:gd name="connsiteY19-146" fmla="*/ 235111 h 493591"/>
              <a:gd name="connsiteX20-147" fmla="*/ 144127 w 560550"/>
              <a:gd name="connsiteY20-148" fmla="*/ 235851 h 493591"/>
              <a:gd name="connsiteX21-149" fmla="*/ 149231 w 560550"/>
              <a:gd name="connsiteY21-150" fmla="*/ 228009 h 493591"/>
              <a:gd name="connsiteX22-151" fmla="*/ 251731 w 560550"/>
              <a:gd name="connsiteY22-152" fmla="*/ 26070 h 493591"/>
              <a:gd name="connsiteX23-153" fmla="*/ 255383 w 560550"/>
              <a:gd name="connsiteY23-154" fmla="*/ 19328 h 493591"/>
              <a:gd name="connsiteX24-155" fmla="*/ 281371 w 560550"/>
              <a:gd name="connsiteY24-156" fmla="*/ 127 h 493591"/>
              <a:gd name="connsiteX25-157" fmla="*/ 282090 w 560550"/>
              <a:gd name="connsiteY25-158" fmla="*/ 0 h 493591"/>
              <a:gd name="connsiteX0-159" fmla="*/ 282090 w 560550"/>
              <a:gd name="connsiteY0-160" fmla="*/ 0 h 493591"/>
              <a:gd name="connsiteX1-161" fmla="*/ 307359 w 560550"/>
              <a:gd name="connsiteY1-162" fmla="*/ 19328 h 493591"/>
              <a:gd name="connsiteX2-163" fmla="*/ 322151 w 560550"/>
              <a:gd name="connsiteY2-164" fmla="*/ 46641 h 493591"/>
              <a:gd name="connsiteX3-165" fmla="*/ 426075 w 560550"/>
              <a:gd name="connsiteY3-166" fmla="*/ 252279 h 493591"/>
              <a:gd name="connsiteX4-167" fmla="*/ 549713 w 560550"/>
              <a:gd name="connsiteY4-168" fmla="*/ 442022 h 493591"/>
              <a:gd name="connsiteX5-169" fmla="*/ 553726 w 560550"/>
              <a:gd name="connsiteY5-170" fmla="*/ 448555 h 493591"/>
              <a:gd name="connsiteX6-171" fmla="*/ 557360 w 560550"/>
              <a:gd name="connsiteY6-172" fmla="*/ 480662 h 493591"/>
              <a:gd name="connsiteX7-173" fmla="*/ 557111 w 560550"/>
              <a:gd name="connsiteY7-174" fmla="*/ 481348 h 493591"/>
              <a:gd name="connsiteX8-175" fmla="*/ 527738 w 560550"/>
              <a:gd name="connsiteY8-176" fmla="*/ 493568 h 493591"/>
              <a:gd name="connsiteX9-177" fmla="*/ 496688 w 560550"/>
              <a:gd name="connsiteY9-178" fmla="*/ 492722 h 493591"/>
              <a:gd name="connsiteX10-179" fmla="*/ 275338 w 560550"/>
              <a:gd name="connsiteY10-180" fmla="*/ 480778 h 493591"/>
              <a:gd name="connsiteX11-181" fmla="*/ 275975 w 560550"/>
              <a:gd name="connsiteY11-182" fmla="*/ 480403 h 493591"/>
              <a:gd name="connsiteX12-183" fmla="*/ 266629 w 560550"/>
              <a:gd name="connsiteY12-184" fmla="*/ 479903 h 493591"/>
              <a:gd name="connsiteX13-185" fmla="*/ 40497 w 560550"/>
              <a:gd name="connsiteY13-186" fmla="*/ 492105 h 493591"/>
              <a:gd name="connsiteX14-187" fmla="*/ 32832 w 560550"/>
              <a:gd name="connsiteY14-188" fmla="*/ 492314 h 493591"/>
              <a:gd name="connsiteX15-189" fmla="*/ 3210 w 560550"/>
              <a:gd name="connsiteY15-190" fmla="*/ 479408 h 493591"/>
              <a:gd name="connsiteX16-191" fmla="*/ 2740 w 560550"/>
              <a:gd name="connsiteY16-192" fmla="*/ 478849 h 493591"/>
              <a:gd name="connsiteX17-193" fmla="*/ 6844 w 560550"/>
              <a:gd name="connsiteY17-194" fmla="*/ 447301 h 493591"/>
              <a:gd name="connsiteX18-195" fmla="*/ 23102 w 560550"/>
              <a:gd name="connsiteY18-196" fmla="*/ 420834 h 493591"/>
              <a:gd name="connsiteX19-197" fmla="*/ 144121 w 560550"/>
              <a:gd name="connsiteY19-198" fmla="*/ 235111 h 493591"/>
              <a:gd name="connsiteX20-199" fmla="*/ 149231 w 560550"/>
              <a:gd name="connsiteY20-200" fmla="*/ 228009 h 493591"/>
              <a:gd name="connsiteX21-201" fmla="*/ 251731 w 560550"/>
              <a:gd name="connsiteY21-202" fmla="*/ 26070 h 493591"/>
              <a:gd name="connsiteX22-203" fmla="*/ 255383 w 560550"/>
              <a:gd name="connsiteY22-204" fmla="*/ 19328 h 493591"/>
              <a:gd name="connsiteX23-205" fmla="*/ 281371 w 560550"/>
              <a:gd name="connsiteY23-206" fmla="*/ 127 h 493591"/>
              <a:gd name="connsiteX24-207" fmla="*/ 282090 w 560550"/>
              <a:gd name="connsiteY24-208" fmla="*/ 0 h 493591"/>
              <a:gd name="connsiteX0-209" fmla="*/ 282090 w 560550"/>
              <a:gd name="connsiteY0-210" fmla="*/ 0 h 493591"/>
              <a:gd name="connsiteX1-211" fmla="*/ 307359 w 560550"/>
              <a:gd name="connsiteY1-212" fmla="*/ 19328 h 493591"/>
              <a:gd name="connsiteX2-213" fmla="*/ 322151 w 560550"/>
              <a:gd name="connsiteY2-214" fmla="*/ 46641 h 493591"/>
              <a:gd name="connsiteX3-215" fmla="*/ 426075 w 560550"/>
              <a:gd name="connsiteY3-216" fmla="*/ 252279 h 493591"/>
              <a:gd name="connsiteX4-217" fmla="*/ 549713 w 560550"/>
              <a:gd name="connsiteY4-218" fmla="*/ 442022 h 493591"/>
              <a:gd name="connsiteX5-219" fmla="*/ 553726 w 560550"/>
              <a:gd name="connsiteY5-220" fmla="*/ 448555 h 493591"/>
              <a:gd name="connsiteX6-221" fmla="*/ 557360 w 560550"/>
              <a:gd name="connsiteY6-222" fmla="*/ 480662 h 493591"/>
              <a:gd name="connsiteX7-223" fmla="*/ 557111 w 560550"/>
              <a:gd name="connsiteY7-224" fmla="*/ 481348 h 493591"/>
              <a:gd name="connsiteX8-225" fmla="*/ 527738 w 560550"/>
              <a:gd name="connsiteY8-226" fmla="*/ 493568 h 493591"/>
              <a:gd name="connsiteX9-227" fmla="*/ 496688 w 560550"/>
              <a:gd name="connsiteY9-228" fmla="*/ 492722 h 493591"/>
              <a:gd name="connsiteX10-229" fmla="*/ 275338 w 560550"/>
              <a:gd name="connsiteY10-230" fmla="*/ 480778 h 493591"/>
              <a:gd name="connsiteX11-231" fmla="*/ 275975 w 560550"/>
              <a:gd name="connsiteY11-232" fmla="*/ 480403 h 493591"/>
              <a:gd name="connsiteX12-233" fmla="*/ 266629 w 560550"/>
              <a:gd name="connsiteY12-234" fmla="*/ 479903 h 493591"/>
              <a:gd name="connsiteX13-235" fmla="*/ 40497 w 560550"/>
              <a:gd name="connsiteY13-236" fmla="*/ 492105 h 493591"/>
              <a:gd name="connsiteX14-237" fmla="*/ 32832 w 560550"/>
              <a:gd name="connsiteY14-238" fmla="*/ 492314 h 493591"/>
              <a:gd name="connsiteX15-239" fmla="*/ 3210 w 560550"/>
              <a:gd name="connsiteY15-240" fmla="*/ 479408 h 493591"/>
              <a:gd name="connsiteX16-241" fmla="*/ 2740 w 560550"/>
              <a:gd name="connsiteY16-242" fmla="*/ 478849 h 493591"/>
              <a:gd name="connsiteX17-243" fmla="*/ 6844 w 560550"/>
              <a:gd name="connsiteY17-244" fmla="*/ 447301 h 493591"/>
              <a:gd name="connsiteX18-245" fmla="*/ 23102 w 560550"/>
              <a:gd name="connsiteY18-246" fmla="*/ 420834 h 493591"/>
              <a:gd name="connsiteX19-247" fmla="*/ 149231 w 560550"/>
              <a:gd name="connsiteY19-248" fmla="*/ 228009 h 493591"/>
              <a:gd name="connsiteX20-249" fmla="*/ 251731 w 560550"/>
              <a:gd name="connsiteY20-250" fmla="*/ 26070 h 493591"/>
              <a:gd name="connsiteX21-251" fmla="*/ 255383 w 560550"/>
              <a:gd name="connsiteY21-252" fmla="*/ 19328 h 493591"/>
              <a:gd name="connsiteX22-253" fmla="*/ 281371 w 560550"/>
              <a:gd name="connsiteY22-254" fmla="*/ 127 h 493591"/>
              <a:gd name="connsiteX23-255" fmla="*/ 282090 w 560550"/>
              <a:gd name="connsiteY23-256" fmla="*/ 0 h 493591"/>
              <a:gd name="connsiteX0-257" fmla="*/ 282090 w 560550"/>
              <a:gd name="connsiteY0-258" fmla="*/ 0 h 493591"/>
              <a:gd name="connsiteX1-259" fmla="*/ 307359 w 560550"/>
              <a:gd name="connsiteY1-260" fmla="*/ 19328 h 493591"/>
              <a:gd name="connsiteX2-261" fmla="*/ 322151 w 560550"/>
              <a:gd name="connsiteY2-262" fmla="*/ 46641 h 493591"/>
              <a:gd name="connsiteX3-263" fmla="*/ 426075 w 560550"/>
              <a:gd name="connsiteY3-264" fmla="*/ 252279 h 493591"/>
              <a:gd name="connsiteX4-265" fmla="*/ 549713 w 560550"/>
              <a:gd name="connsiteY4-266" fmla="*/ 442022 h 493591"/>
              <a:gd name="connsiteX5-267" fmla="*/ 553726 w 560550"/>
              <a:gd name="connsiteY5-268" fmla="*/ 448555 h 493591"/>
              <a:gd name="connsiteX6-269" fmla="*/ 557360 w 560550"/>
              <a:gd name="connsiteY6-270" fmla="*/ 480662 h 493591"/>
              <a:gd name="connsiteX7-271" fmla="*/ 557111 w 560550"/>
              <a:gd name="connsiteY7-272" fmla="*/ 481348 h 493591"/>
              <a:gd name="connsiteX8-273" fmla="*/ 527738 w 560550"/>
              <a:gd name="connsiteY8-274" fmla="*/ 493568 h 493591"/>
              <a:gd name="connsiteX9-275" fmla="*/ 496688 w 560550"/>
              <a:gd name="connsiteY9-276" fmla="*/ 492722 h 493591"/>
              <a:gd name="connsiteX10-277" fmla="*/ 275338 w 560550"/>
              <a:gd name="connsiteY10-278" fmla="*/ 480778 h 493591"/>
              <a:gd name="connsiteX11-279" fmla="*/ 275975 w 560550"/>
              <a:gd name="connsiteY11-280" fmla="*/ 480403 h 493591"/>
              <a:gd name="connsiteX12-281" fmla="*/ 266629 w 560550"/>
              <a:gd name="connsiteY12-282" fmla="*/ 479903 h 493591"/>
              <a:gd name="connsiteX13-283" fmla="*/ 40497 w 560550"/>
              <a:gd name="connsiteY13-284" fmla="*/ 492105 h 493591"/>
              <a:gd name="connsiteX14-285" fmla="*/ 32832 w 560550"/>
              <a:gd name="connsiteY14-286" fmla="*/ 492314 h 493591"/>
              <a:gd name="connsiteX15-287" fmla="*/ 3210 w 560550"/>
              <a:gd name="connsiteY15-288" fmla="*/ 479408 h 493591"/>
              <a:gd name="connsiteX16-289" fmla="*/ 2740 w 560550"/>
              <a:gd name="connsiteY16-290" fmla="*/ 478849 h 493591"/>
              <a:gd name="connsiteX17-291" fmla="*/ 6844 w 560550"/>
              <a:gd name="connsiteY17-292" fmla="*/ 447301 h 493591"/>
              <a:gd name="connsiteX18-293" fmla="*/ 23102 w 560550"/>
              <a:gd name="connsiteY18-294" fmla="*/ 420834 h 493591"/>
              <a:gd name="connsiteX19-295" fmla="*/ 149231 w 560550"/>
              <a:gd name="connsiteY19-296" fmla="*/ 228009 h 493591"/>
              <a:gd name="connsiteX20-297" fmla="*/ 251731 w 560550"/>
              <a:gd name="connsiteY20-298" fmla="*/ 26070 h 493591"/>
              <a:gd name="connsiteX21-299" fmla="*/ 255383 w 560550"/>
              <a:gd name="connsiteY21-300" fmla="*/ 19328 h 493591"/>
              <a:gd name="connsiteX22-301" fmla="*/ 281371 w 560550"/>
              <a:gd name="connsiteY22-302" fmla="*/ 127 h 493591"/>
              <a:gd name="connsiteX23-303" fmla="*/ 282090 w 560550"/>
              <a:gd name="connsiteY23-304" fmla="*/ 0 h 493591"/>
              <a:gd name="connsiteX0-305" fmla="*/ 282090 w 560550"/>
              <a:gd name="connsiteY0-306" fmla="*/ 0 h 493591"/>
              <a:gd name="connsiteX1-307" fmla="*/ 307359 w 560550"/>
              <a:gd name="connsiteY1-308" fmla="*/ 19328 h 493591"/>
              <a:gd name="connsiteX2-309" fmla="*/ 322151 w 560550"/>
              <a:gd name="connsiteY2-310" fmla="*/ 46641 h 493591"/>
              <a:gd name="connsiteX3-311" fmla="*/ 426075 w 560550"/>
              <a:gd name="connsiteY3-312" fmla="*/ 252279 h 493591"/>
              <a:gd name="connsiteX4-313" fmla="*/ 549713 w 560550"/>
              <a:gd name="connsiteY4-314" fmla="*/ 442022 h 493591"/>
              <a:gd name="connsiteX5-315" fmla="*/ 553726 w 560550"/>
              <a:gd name="connsiteY5-316" fmla="*/ 448555 h 493591"/>
              <a:gd name="connsiteX6-317" fmla="*/ 557360 w 560550"/>
              <a:gd name="connsiteY6-318" fmla="*/ 480662 h 493591"/>
              <a:gd name="connsiteX7-319" fmla="*/ 557111 w 560550"/>
              <a:gd name="connsiteY7-320" fmla="*/ 481348 h 493591"/>
              <a:gd name="connsiteX8-321" fmla="*/ 527738 w 560550"/>
              <a:gd name="connsiteY8-322" fmla="*/ 493568 h 493591"/>
              <a:gd name="connsiteX9-323" fmla="*/ 496688 w 560550"/>
              <a:gd name="connsiteY9-324" fmla="*/ 492722 h 493591"/>
              <a:gd name="connsiteX10-325" fmla="*/ 275338 w 560550"/>
              <a:gd name="connsiteY10-326" fmla="*/ 480778 h 493591"/>
              <a:gd name="connsiteX11-327" fmla="*/ 266629 w 560550"/>
              <a:gd name="connsiteY11-328" fmla="*/ 479903 h 493591"/>
              <a:gd name="connsiteX12-329" fmla="*/ 40497 w 560550"/>
              <a:gd name="connsiteY12-330" fmla="*/ 492105 h 493591"/>
              <a:gd name="connsiteX13-331" fmla="*/ 32832 w 560550"/>
              <a:gd name="connsiteY13-332" fmla="*/ 492314 h 493591"/>
              <a:gd name="connsiteX14-333" fmla="*/ 3210 w 560550"/>
              <a:gd name="connsiteY14-334" fmla="*/ 479408 h 493591"/>
              <a:gd name="connsiteX15-335" fmla="*/ 2740 w 560550"/>
              <a:gd name="connsiteY15-336" fmla="*/ 478849 h 493591"/>
              <a:gd name="connsiteX16-337" fmla="*/ 6844 w 560550"/>
              <a:gd name="connsiteY16-338" fmla="*/ 447301 h 493591"/>
              <a:gd name="connsiteX17-339" fmla="*/ 23102 w 560550"/>
              <a:gd name="connsiteY17-340" fmla="*/ 420834 h 493591"/>
              <a:gd name="connsiteX18-341" fmla="*/ 149231 w 560550"/>
              <a:gd name="connsiteY18-342" fmla="*/ 228009 h 493591"/>
              <a:gd name="connsiteX19-343" fmla="*/ 251731 w 560550"/>
              <a:gd name="connsiteY19-344" fmla="*/ 26070 h 493591"/>
              <a:gd name="connsiteX20-345" fmla="*/ 255383 w 560550"/>
              <a:gd name="connsiteY20-346" fmla="*/ 19328 h 493591"/>
              <a:gd name="connsiteX21-347" fmla="*/ 281371 w 560550"/>
              <a:gd name="connsiteY21-348" fmla="*/ 127 h 493591"/>
              <a:gd name="connsiteX22-349" fmla="*/ 282090 w 560550"/>
              <a:gd name="connsiteY22-350" fmla="*/ 0 h 493591"/>
              <a:gd name="connsiteX0-351" fmla="*/ 282090 w 560550"/>
              <a:gd name="connsiteY0-352" fmla="*/ 0 h 493591"/>
              <a:gd name="connsiteX1-353" fmla="*/ 307359 w 560550"/>
              <a:gd name="connsiteY1-354" fmla="*/ 19328 h 493591"/>
              <a:gd name="connsiteX2-355" fmla="*/ 322151 w 560550"/>
              <a:gd name="connsiteY2-356" fmla="*/ 46641 h 493591"/>
              <a:gd name="connsiteX3-357" fmla="*/ 426075 w 560550"/>
              <a:gd name="connsiteY3-358" fmla="*/ 252279 h 493591"/>
              <a:gd name="connsiteX4-359" fmla="*/ 549713 w 560550"/>
              <a:gd name="connsiteY4-360" fmla="*/ 442022 h 493591"/>
              <a:gd name="connsiteX5-361" fmla="*/ 553726 w 560550"/>
              <a:gd name="connsiteY5-362" fmla="*/ 448555 h 493591"/>
              <a:gd name="connsiteX6-363" fmla="*/ 557360 w 560550"/>
              <a:gd name="connsiteY6-364" fmla="*/ 480662 h 493591"/>
              <a:gd name="connsiteX7-365" fmla="*/ 557111 w 560550"/>
              <a:gd name="connsiteY7-366" fmla="*/ 481348 h 493591"/>
              <a:gd name="connsiteX8-367" fmla="*/ 527738 w 560550"/>
              <a:gd name="connsiteY8-368" fmla="*/ 493568 h 493591"/>
              <a:gd name="connsiteX9-369" fmla="*/ 496688 w 560550"/>
              <a:gd name="connsiteY9-370" fmla="*/ 492722 h 493591"/>
              <a:gd name="connsiteX10-371" fmla="*/ 266629 w 560550"/>
              <a:gd name="connsiteY10-372" fmla="*/ 479903 h 493591"/>
              <a:gd name="connsiteX11-373" fmla="*/ 40497 w 560550"/>
              <a:gd name="connsiteY11-374" fmla="*/ 492105 h 493591"/>
              <a:gd name="connsiteX12-375" fmla="*/ 32832 w 560550"/>
              <a:gd name="connsiteY12-376" fmla="*/ 492314 h 493591"/>
              <a:gd name="connsiteX13-377" fmla="*/ 3210 w 560550"/>
              <a:gd name="connsiteY13-378" fmla="*/ 479408 h 493591"/>
              <a:gd name="connsiteX14-379" fmla="*/ 2740 w 560550"/>
              <a:gd name="connsiteY14-380" fmla="*/ 478849 h 493591"/>
              <a:gd name="connsiteX15-381" fmla="*/ 6844 w 560550"/>
              <a:gd name="connsiteY15-382" fmla="*/ 447301 h 493591"/>
              <a:gd name="connsiteX16-383" fmla="*/ 23102 w 560550"/>
              <a:gd name="connsiteY16-384" fmla="*/ 420834 h 493591"/>
              <a:gd name="connsiteX17-385" fmla="*/ 149231 w 560550"/>
              <a:gd name="connsiteY17-386" fmla="*/ 228009 h 493591"/>
              <a:gd name="connsiteX18-387" fmla="*/ 251731 w 560550"/>
              <a:gd name="connsiteY18-388" fmla="*/ 26070 h 493591"/>
              <a:gd name="connsiteX19-389" fmla="*/ 255383 w 560550"/>
              <a:gd name="connsiteY19-390" fmla="*/ 19328 h 493591"/>
              <a:gd name="connsiteX20-391" fmla="*/ 281371 w 560550"/>
              <a:gd name="connsiteY20-392" fmla="*/ 127 h 493591"/>
              <a:gd name="connsiteX21-393" fmla="*/ 282090 w 560550"/>
              <a:gd name="connsiteY21-394" fmla="*/ 0 h 493591"/>
              <a:gd name="connsiteX0-395" fmla="*/ 282090 w 560550"/>
              <a:gd name="connsiteY0-396" fmla="*/ 0 h 493591"/>
              <a:gd name="connsiteX1-397" fmla="*/ 307359 w 560550"/>
              <a:gd name="connsiteY1-398" fmla="*/ 19328 h 493591"/>
              <a:gd name="connsiteX2-399" fmla="*/ 322151 w 560550"/>
              <a:gd name="connsiteY2-400" fmla="*/ 46641 h 493591"/>
              <a:gd name="connsiteX3-401" fmla="*/ 426075 w 560550"/>
              <a:gd name="connsiteY3-402" fmla="*/ 252279 h 493591"/>
              <a:gd name="connsiteX4-403" fmla="*/ 549713 w 560550"/>
              <a:gd name="connsiteY4-404" fmla="*/ 442022 h 493591"/>
              <a:gd name="connsiteX5-405" fmla="*/ 553726 w 560550"/>
              <a:gd name="connsiteY5-406" fmla="*/ 448555 h 493591"/>
              <a:gd name="connsiteX6-407" fmla="*/ 557360 w 560550"/>
              <a:gd name="connsiteY6-408" fmla="*/ 480662 h 493591"/>
              <a:gd name="connsiteX7-409" fmla="*/ 557111 w 560550"/>
              <a:gd name="connsiteY7-410" fmla="*/ 481348 h 493591"/>
              <a:gd name="connsiteX8-411" fmla="*/ 527738 w 560550"/>
              <a:gd name="connsiteY8-412" fmla="*/ 493568 h 493591"/>
              <a:gd name="connsiteX9-413" fmla="*/ 496688 w 560550"/>
              <a:gd name="connsiteY9-414" fmla="*/ 492722 h 493591"/>
              <a:gd name="connsiteX10-415" fmla="*/ 266629 w 560550"/>
              <a:gd name="connsiteY10-416" fmla="*/ 479903 h 493591"/>
              <a:gd name="connsiteX11-417" fmla="*/ 40497 w 560550"/>
              <a:gd name="connsiteY11-418" fmla="*/ 492105 h 493591"/>
              <a:gd name="connsiteX12-419" fmla="*/ 32832 w 560550"/>
              <a:gd name="connsiteY12-420" fmla="*/ 492314 h 493591"/>
              <a:gd name="connsiteX13-421" fmla="*/ 3210 w 560550"/>
              <a:gd name="connsiteY13-422" fmla="*/ 479408 h 493591"/>
              <a:gd name="connsiteX14-423" fmla="*/ 2740 w 560550"/>
              <a:gd name="connsiteY14-424" fmla="*/ 478849 h 493591"/>
              <a:gd name="connsiteX15-425" fmla="*/ 6844 w 560550"/>
              <a:gd name="connsiteY15-426" fmla="*/ 447301 h 493591"/>
              <a:gd name="connsiteX16-427" fmla="*/ 23102 w 560550"/>
              <a:gd name="connsiteY16-428" fmla="*/ 420834 h 493591"/>
              <a:gd name="connsiteX17-429" fmla="*/ 149231 w 560550"/>
              <a:gd name="connsiteY17-430" fmla="*/ 228009 h 493591"/>
              <a:gd name="connsiteX18-431" fmla="*/ 251731 w 560550"/>
              <a:gd name="connsiteY18-432" fmla="*/ 26070 h 493591"/>
              <a:gd name="connsiteX19-433" fmla="*/ 255383 w 560550"/>
              <a:gd name="connsiteY19-434" fmla="*/ 19328 h 493591"/>
              <a:gd name="connsiteX20-435" fmla="*/ 281371 w 560550"/>
              <a:gd name="connsiteY20-436" fmla="*/ 127 h 493591"/>
              <a:gd name="connsiteX21-437" fmla="*/ 282090 w 560550"/>
              <a:gd name="connsiteY21-438" fmla="*/ 0 h 493591"/>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 ang="0">
                <a:pos x="connsiteX9-19" y="connsiteY9-20"/>
              </a:cxn>
              <a:cxn ang="0">
                <a:pos x="connsiteX10-21" y="connsiteY10-22"/>
              </a:cxn>
              <a:cxn ang="0">
                <a:pos x="connsiteX11-23" y="connsiteY11-24"/>
              </a:cxn>
              <a:cxn ang="0">
                <a:pos x="connsiteX12-25" y="connsiteY12-26"/>
              </a:cxn>
              <a:cxn ang="0">
                <a:pos x="connsiteX13-27" y="connsiteY13-28"/>
              </a:cxn>
              <a:cxn ang="0">
                <a:pos x="connsiteX14-29" y="connsiteY14-30"/>
              </a:cxn>
              <a:cxn ang="0">
                <a:pos x="connsiteX15-31" y="connsiteY15-32"/>
              </a:cxn>
              <a:cxn ang="0">
                <a:pos x="connsiteX16-33" y="connsiteY16-34"/>
              </a:cxn>
              <a:cxn ang="0">
                <a:pos x="connsiteX17-35" y="connsiteY17-36"/>
              </a:cxn>
              <a:cxn ang="0">
                <a:pos x="connsiteX18-37" y="connsiteY18-38"/>
              </a:cxn>
              <a:cxn ang="0">
                <a:pos x="connsiteX19-39" y="connsiteY19-40"/>
              </a:cxn>
              <a:cxn ang="0">
                <a:pos x="connsiteX20-41" y="connsiteY20-42"/>
              </a:cxn>
              <a:cxn ang="0">
                <a:pos x="connsiteX21-43" y="connsiteY21-44"/>
              </a:cxn>
            </a:cxnLst>
            <a:rect l="l" t="t" r="r" b="b"/>
            <a:pathLst>
              <a:path w="560550" h="493591">
                <a:moveTo>
                  <a:pt x="282090" y="0"/>
                </a:moveTo>
                <a:cubicBezTo>
                  <a:pt x="291235" y="0"/>
                  <a:pt x="300381" y="6443"/>
                  <a:pt x="307359" y="19328"/>
                </a:cubicBezTo>
                <a:lnTo>
                  <a:pt x="322151" y="46641"/>
                </a:lnTo>
                <a:cubicBezTo>
                  <a:pt x="341937" y="85466"/>
                  <a:pt x="388148" y="186382"/>
                  <a:pt x="426075" y="252279"/>
                </a:cubicBezTo>
                <a:cubicBezTo>
                  <a:pt x="464002" y="318176"/>
                  <a:pt x="528438" y="409309"/>
                  <a:pt x="549713" y="442022"/>
                </a:cubicBezTo>
                <a:lnTo>
                  <a:pt x="553726" y="448555"/>
                </a:lnTo>
                <a:cubicBezTo>
                  <a:pt x="561598" y="461368"/>
                  <a:pt x="562451" y="472766"/>
                  <a:pt x="557360" y="480662"/>
                </a:cubicBezTo>
                <a:cubicBezTo>
                  <a:pt x="557347" y="480929"/>
                  <a:pt x="557231" y="481140"/>
                  <a:pt x="557111" y="481348"/>
                </a:cubicBezTo>
                <a:cubicBezTo>
                  <a:pt x="552538" y="489268"/>
                  <a:pt x="542386" y="493968"/>
                  <a:pt x="527738" y="493568"/>
                </a:cubicBezTo>
                <a:lnTo>
                  <a:pt x="496688" y="492722"/>
                </a:lnTo>
                <a:cubicBezTo>
                  <a:pt x="453170" y="490445"/>
                  <a:pt x="342661" y="480006"/>
                  <a:pt x="266629" y="479903"/>
                </a:cubicBezTo>
                <a:cubicBezTo>
                  <a:pt x="190597" y="479800"/>
                  <a:pt x="79463" y="490037"/>
                  <a:pt x="40497" y="492105"/>
                </a:cubicBezTo>
                <a:lnTo>
                  <a:pt x="32832" y="492314"/>
                </a:lnTo>
                <a:cubicBezTo>
                  <a:pt x="17800" y="492724"/>
                  <a:pt x="7502" y="487764"/>
                  <a:pt x="3210" y="479408"/>
                </a:cubicBezTo>
                <a:cubicBezTo>
                  <a:pt x="2985" y="479262"/>
                  <a:pt x="2860" y="479056"/>
                  <a:pt x="2740" y="478849"/>
                </a:cubicBezTo>
                <a:cubicBezTo>
                  <a:pt x="-1833" y="470928"/>
                  <a:pt x="-826" y="459787"/>
                  <a:pt x="6844" y="447301"/>
                </a:cubicBezTo>
                <a:lnTo>
                  <a:pt x="23102" y="420834"/>
                </a:lnTo>
                <a:cubicBezTo>
                  <a:pt x="46833" y="384285"/>
                  <a:pt x="111126" y="293803"/>
                  <a:pt x="149231" y="228009"/>
                </a:cubicBezTo>
                <a:cubicBezTo>
                  <a:pt x="187336" y="162215"/>
                  <a:pt x="234039" y="60850"/>
                  <a:pt x="251731" y="26070"/>
                </a:cubicBezTo>
                <a:lnTo>
                  <a:pt x="255383" y="19328"/>
                </a:lnTo>
                <a:cubicBezTo>
                  <a:pt x="262543" y="6104"/>
                  <a:pt x="271988" y="-334"/>
                  <a:pt x="281371" y="127"/>
                </a:cubicBezTo>
                <a:cubicBezTo>
                  <a:pt x="281609" y="5"/>
                  <a:pt x="281850" y="0"/>
                  <a:pt x="282090" y="0"/>
                </a:cubicBez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buFontTx/>
              <a:buNone/>
              <a:defRPr/>
            </a:pPr>
            <a:endParaRPr lang="zh-CN" altLang="en-US" noProof="1">
              <a:solidFill>
                <a:srgbClr val="FFFFFF"/>
              </a:solidFill>
              <a:cs typeface="Arial" panose="02080604020202020204" pitchFamily="34" charset="0"/>
            </a:endParaRPr>
          </a:p>
        </p:txBody>
      </p:sp>
      <p:sp>
        <p:nvSpPr>
          <p:cNvPr id="2" name="标题 1"/>
          <p:cNvSpPr>
            <a:spLocks noGrp="true"/>
          </p:cNvSpPr>
          <p:nvPr>
            <p:ph type="title"/>
          </p:nvPr>
        </p:nvSpPr>
        <p:spPr>
          <a:xfrm>
            <a:off x="2447925" y="2592718"/>
            <a:ext cx="7296150" cy="1442383"/>
          </a:xfrm>
        </p:spPr>
        <p:txBody>
          <a:bodyPr>
            <a:normAutofit/>
          </a:bodyPr>
          <a:lstStyle>
            <a:lvl1pPr algn="ctr">
              <a:defRPr sz="8000" b="1">
                <a:solidFill>
                  <a:schemeClr val="accent5"/>
                </a:solidFill>
              </a:defRPr>
            </a:lvl1pPr>
          </a:lstStyle>
          <a:p>
            <a:r>
              <a:rPr lang="zh-CN" altLang="en-US" noProof="1" smtClean="0"/>
              <a:t>单击此处编辑母版标题样式</a:t>
            </a:r>
            <a:endParaRPr lang="zh-CN" altLang="en-US" noProof="1"/>
          </a:p>
        </p:txBody>
      </p:sp>
      <p:sp>
        <p:nvSpPr>
          <p:cNvPr id="13" name="日期占位符 2"/>
          <p:cNvSpPr>
            <a:spLocks noGrp="true"/>
          </p:cNvSpPr>
          <p:nvPr>
            <p:ph type="dt" sz="half" idx="10"/>
          </p:nvPr>
        </p:nvSpPr>
        <p:spPr/>
        <p:txBody>
          <a:bodyPr/>
          <a:lstStyle>
            <a:lvl1pPr>
              <a:defRPr/>
            </a:lvl1pPr>
          </a:lstStyle>
          <a:p>
            <a:pPr>
              <a:defRPr/>
            </a:pPr>
            <a:endParaRPr lang="zh-CN" altLang="en-US"/>
          </a:p>
        </p:txBody>
      </p:sp>
      <p:sp>
        <p:nvSpPr>
          <p:cNvPr id="14" name="页脚占位符 3"/>
          <p:cNvSpPr>
            <a:spLocks noGrp="true"/>
          </p:cNvSpPr>
          <p:nvPr>
            <p:ph type="ftr" sz="quarter" idx="11"/>
          </p:nvPr>
        </p:nvSpPr>
        <p:spPr/>
        <p:txBody>
          <a:bodyPr/>
          <a:lstStyle>
            <a:lvl1pPr>
              <a:defRPr/>
            </a:lvl1pPr>
          </a:lstStyle>
          <a:p>
            <a:pPr>
              <a:defRPr/>
            </a:pPr>
            <a:endParaRPr lang="zh-CN" altLang="en-US"/>
          </a:p>
        </p:txBody>
      </p:sp>
      <p:sp>
        <p:nvSpPr>
          <p:cNvPr id="15" name="灯片编号占位符 4"/>
          <p:cNvSpPr>
            <a:spLocks noGrp="true"/>
          </p:cNvSpPr>
          <p:nvPr>
            <p:ph type="sldNum" sz="quarter" idx="12"/>
          </p:nvPr>
        </p:nvSpPr>
        <p:spPr/>
        <p:txBody>
          <a:bodyPr/>
          <a:lstStyle>
            <a:lvl1pPr>
              <a:defRPr smtClean="0"/>
            </a:lvl1pPr>
          </a:lstStyle>
          <a:p>
            <a:pPr>
              <a:defRPr/>
            </a:pPr>
            <a:fld id="{69D602DD-68A8-41A2-B35E-86A5C6EDDC19}" type="slidenum">
              <a:rPr lang="zh-CN" altLang="en-US"/>
            </a:fld>
            <a:endParaRPr lang="zh-CN" altLang="en-US"/>
          </a:p>
        </p:txBody>
      </p:sp>
    </p:spTree>
  </p:cSld>
  <p:clrMapOvr>
    <a:masterClrMapping/>
  </p:clrMapOvr>
  <p:hf sldNum="0"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8" name="任意多边形: 形状 45"/>
          <p:cNvSpPr/>
          <p:nvPr>
            <p:custDataLst>
              <p:tags r:id="rId2"/>
            </p:custDataLst>
          </p:nvPr>
        </p:nvSpPr>
        <p:spPr>
          <a:xfrm>
            <a:off x="0" y="-6350"/>
            <a:ext cx="1173163" cy="1162050"/>
          </a:xfrm>
          <a:custGeom>
            <a:avLst/>
            <a:gdLst>
              <a:gd name="connsiteX0" fmla="*/ 0 w 1172915"/>
              <a:gd name="connsiteY0" fmla="*/ 0 h 1162285"/>
              <a:gd name="connsiteX1" fmla="*/ 1172915 w 1172915"/>
              <a:gd name="connsiteY1" fmla="*/ 0 h 1162285"/>
              <a:gd name="connsiteX2" fmla="*/ 1167422 w 1172915"/>
              <a:gd name="connsiteY2" fmla="*/ 108787 h 1162285"/>
              <a:gd name="connsiteX3" fmla="*/ 0 w 1172915"/>
              <a:gd name="connsiteY3" fmla="*/ 1162285 h 1162285"/>
            </a:gdLst>
            <a:ahLst/>
            <a:cxnLst>
              <a:cxn ang="0">
                <a:pos x="connsiteX0" y="connsiteY0"/>
              </a:cxn>
              <a:cxn ang="0">
                <a:pos x="connsiteX1" y="connsiteY1"/>
              </a:cxn>
              <a:cxn ang="0">
                <a:pos x="connsiteX2" y="connsiteY2"/>
              </a:cxn>
              <a:cxn ang="0">
                <a:pos x="connsiteX3" y="connsiteY3"/>
              </a:cxn>
            </a:cxnLst>
            <a:rect l="l" t="t" r="r" b="b"/>
            <a:pathLst>
              <a:path w="1172915" h="1162285">
                <a:moveTo>
                  <a:pt x="0" y="0"/>
                </a:moveTo>
                <a:lnTo>
                  <a:pt x="1172915" y="0"/>
                </a:lnTo>
                <a:lnTo>
                  <a:pt x="1167422" y="108787"/>
                </a:lnTo>
                <a:cubicBezTo>
                  <a:pt x="1107328" y="700521"/>
                  <a:pt x="607589" y="1162285"/>
                  <a:pt x="0" y="1162285"/>
                </a:cubicBezTo>
                <a:close/>
              </a:path>
            </a:pathLst>
          </a:custGeom>
          <a:solidFill>
            <a:srgbClr val="F7F7F7"/>
          </a:solidFill>
          <a:ln>
            <a:noFill/>
          </a:ln>
          <a:effectLst>
            <a:outerShdw blurRad="330200" dist="38100" dir="2700000" algn="tl" rotWithShape="0">
              <a:prstClr val="black">
                <a:alpha val="25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buFontTx/>
              <a:buNone/>
              <a:defRPr/>
            </a:pPr>
            <a:endParaRPr lang="zh-CN" altLang="en-US" noProof="1">
              <a:latin typeface="黑体" panose="02010609060101010101" pitchFamily="49" charset="-122"/>
              <a:ea typeface="黑体" panose="02010609060101010101" pitchFamily="49" charset="-122"/>
              <a:cs typeface="Arial" panose="02080604020202020204" pitchFamily="34" charset="0"/>
            </a:endParaRPr>
          </a:p>
        </p:txBody>
      </p:sp>
      <p:sp>
        <p:nvSpPr>
          <p:cNvPr id="9" name="任意多边形: 形状 46"/>
          <p:cNvSpPr/>
          <p:nvPr>
            <p:custDataLst>
              <p:tags r:id="rId3"/>
            </p:custDataLst>
          </p:nvPr>
        </p:nvSpPr>
        <p:spPr>
          <a:xfrm>
            <a:off x="0" y="-6350"/>
            <a:ext cx="1036638" cy="1036638"/>
          </a:xfrm>
          <a:custGeom>
            <a:avLst/>
            <a:gdLst>
              <a:gd name="connsiteX0" fmla="*/ 0 w 1036320"/>
              <a:gd name="connsiteY0" fmla="*/ 0 h 1036320"/>
              <a:gd name="connsiteX1" fmla="*/ 1036320 w 1036320"/>
              <a:gd name="connsiteY1" fmla="*/ 0 h 1036320"/>
              <a:gd name="connsiteX2" fmla="*/ 0 w 1036320"/>
              <a:gd name="connsiteY2" fmla="*/ 1036320 h 1036320"/>
            </a:gdLst>
            <a:ahLst/>
            <a:cxnLst>
              <a:cxn ang="0">
                <a:pos x="connsiteX0" y="connsiteY0"/>
              </a:cxn>
              <a:cxn ang="0">
                <a:pos x="connsiteX1" y="connsiteY1"/>
              </a:cxn>
              <a:cxn ang="0">
                <a:pos x="connsiteX2" y="connsiteY2"/>
              </a:cxn>
            </a:cxnLst>
            <a:rect l="l" t="t" r="r" b="b"/>
            <a:pathLst>
              <a:path w="1036320" h="1036320">
                <a:moveTo>
                  <a:pt x="0" y="0"/>
                </a:moveTo>
                <a:lnTo>
                  <a:pt x="1036320" y="0"/>
                </a:lnTo>
                <a:cubicBezTo>
                  <a:pt x="1036320" y="572344"/>
                  <a:pt x="572344" y="1036320"/>
                  <a:pt x="0" y="1036320"/>
                </a:cubicBezTo>
                <a:close/>
              </a:path>
            </a:pathLst>
          </a:custGeom>
          <a:solidFill>
            <a:srgbClr val="FFFFFF"/>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buFontTx/>
              <a:buNone/>
              <a:defRPr/>
            </a:pPr>
            <a:endParaRPr lang="zh-CN" altLang="en-US" noProof="1">
              <a:latin typeface="黑体" panose="02010609060101010101" pitchFamily="49" charset="-122"/>
              <a:ea typeface="黑体" panose="02010609060101010101" pitchFamily="49" charset="-122"/>
              <a:cs typeface="Arial" panose="02080604020202020204" pitchFamily="34" charset="0"/>
            </a:endParaRPr>
          </a:p>
        </p:txBody>
      </p:sp>
      <p:sp>
        <p:nvSpPr>
          <p:cNvPr id="10" name="KSO_Shape"/>
          <p:cNvSpPr/>
          <p:nvPr>
            <p:custDataLst>
              <p:tags r:id="rId4"/>
            </p:custDataLst>
          </p:nvPr>
        </p:nvSpPr>
        <p:spPr>
          <a:xfrm rot="6188927">
            <a:off x="784226" y="434975"/>
            <a:ext cx="88900" cy="79375"/>
          </a:xfrm>
          <a:custGeom>
            <a:avLst/>
            <a:gdLst>
              <a:gd name="connsiteX0" fmla="*/ 282090 w 560550"/>
              <a:gd name="connsiteY0" fmla="*/ 0 h 493591"/>
              <a:gd name="connsiteX1" fmla="*/ 307359 w 560550"/>
              <a:gd name="connsiteY1" fmla="*/ 19328 h 493591"/>
              <a:gd name="connsiteX2" fmla="*/ 322151 w 560550"/>
              <a:gd name="connsiteY2" fmla="*/ 46641 h 493591"/>
              <a:gd name="connsiteX3" fmla="*/ 422483 w 560550"/>
              <a:gd name="connsiteY3" fmla="*/ 244308 h 493591"/>
              <a:gd name="connsiteX4" fmla="*/ 421839 w 560550"/>
              <a:gd name="connsiteY4" fmla="*/ 243943 h 493591"/>
              <a:gd name="connsiteX5" fmla="*/ 426075 w 560550"/>
              <a:gd name="connsiteY5" fmla="*/ 252279 h 493591"/>
              <a:gd name="connsiteX6" fmla="*/ 549713 w 560550"/>
              <a:gd name="connsiteY6" fmla="*/ 442022 h 493591"/>
              <a:gd name="connsiteX7" fmla="*/ 553726 w 560550"/>
              <a:gd name="connsiteY7" fmla="*/ 448555 h 493591"/>
              <a:gd name="connsiteX8" fmla="*/ 557360 w 560550"/>
              <a:gd name="connsiteY8" fmla="*/ 480662 h 493591"/>
              <a:gd name="connsiteX9" fmla="*/ 557111 w 560550"/>
              <a:gd name="connsiteY9" fmla="*/ 481348 h 493591"/>
              <a:gd name="connsiteX10" fmla="*/ 527738 w 560550"/>
              <a:gd name="connsiteY10" fmla="*/ 493568 h 493591"/>
              <a:gd name="connsiteX11" fmla="*/ 496688 w 560550"/>
              <a:gd name="connsiteY11" fmla="*/ 492722 h 493591"/>
              <a:gd name="connsiteX12" fmla="*/ 275338 w 560550"/>
              <a:gd name="connsiteY12" fmla="*/ 480778 h 493591"/>
              <a:gd name="connsiteX13" fmla="*/ 275975 w 560550"/>
              <a:gd name="connsiteY13" fmla="*/ 480403 h 493591"/>
              <a:gd name="connsiteX14" fmla="*/ 266629 w 560550"/>
              <a:gd name="connsiteY14" fmla="*/ 479903 h 493591"/>
              <a:gd name="connsiteX15" fmla="*/ 40497 w 560550"/>
              <a:gd name="connsiteY15" fmla="*/ 492105 h 493591"/>
              <a:gd name="connsiteX16" fmla="*/ 32832 w 560550"/>
              <a:gd name="connsiteY16" fmla="*/ 492314 h 493591"/>
              <a:gd name="connsiteX17" fmla="*/ 3210 w 560550"/>
              <a:gd name="connsiteY17" fmla="*/ 479408 h 493591"/>
              <a:gd name="connsiteX18" fmla="*/ 2740 w 560550"/>
              <a:gd name="connsiteY18" fmla="*/ 478849 h 493591"/>
              <a:gd name="connsiteX19" fmla="*/ 6844 w 560550"/>
              <a:gd name="connsiteY19" fmla="*/ 447301 h 493591"/>
              <a:gd name="connsiteX20" fmla="*/ 23102 w 560550"/>
              <a:gd name="connsiteY20" fmla="*/ 420834 h 493591"/>
              <a:gd name="connsiteX21" fmla="*/ 144121 w 560550"/>
              <a:gd name="connsiteY21" fmla="*/ 235111 h 493591"/>
              <a:gd name="connsiteX22" fmla="*/ 144127 w 560550"/>
              <a:gd name="connsiteY22" fmla="*/ 235851 h 493591"/>
              <a:gd name="connsiteX23" fmla="*/ 149231 w 560550"/>
              <a:gd name="connsiteY23" fmla="*/ 228009 h 493591"/>
              <a:gd name="connsiteX24" fmla="*/ 251731 w 560550"/>
              <a:gd name="connsiteY24" fmla="*/ 26070 h 493591"/>
              <a:gd name="connsiteX25" fmla="*/ 255383 w 560550"/>
              <a:gd name="connsiteY25" fmla="*/ 19328 h 493591"/>
              <a:gd name="connsiteX26" fmla="*/ 281371 w 560550"/>
              <a:gd name="connsiteY26" fmla="*/ 127 h 493591"/>
              <a:gd name="connsiteX27" fmla="*/ 282090 w 560550"/>
              <a:gd name="connsiteY27" fmla="*/ 0 h 493591"/>
              <a:gd name="connsiteX0-1" fmla="*/ 282090 w 560550"/>
              <a:gd name="connsiteY0-2" fmla="*/ 0 h 493591"/>
              <a:gd name="connsiteX1-3" fmla="*/ 307359 w 560550"/>
              <a:gd name="connsiteY1-4" fmla="*/ 19328 h 493591"/>
              <a:gd name="connsiteX2-5" fmla="*/ 322151 w 560550"/>
              <a:gd name="connsiteY2-6" fmla="*/ 46641 h 493591"/>
              <a:gd name="connsiteX3-7" fmla="*/ 422483 w 560550"/>
              <a:gd name="connsiteY3-8" fmla="*/ 244308 h 493591"/>
              <a:gd name="connsiteX4-9" fmla="*/ 426075 w 560550"/>
              <a:gd name="connsiteY4-10" fmla="*/ 252279 h 493591"/>
              <a:gd name="connsiteX5-11" fmla="*/ 549713 w 560550"/>
              <a:gd name="connsiteY5-12" fmla="*/ 442022 h 493591"/>
              <a:gd name="connsiteX6-13" fmla="*/ 553726 w 560550"/>
              <a:gd name="connsiteY6-14" fmla="*/ 448555 h 493591"/>
              <a:gd name="connsiteX7-15" fmla="*/ 557360 w 560550"/>
              <a:gd name="connsiteY7-16" fmla="*/ 480662 h 493591"/>
              <a:gd name="connsiteX8-17" fmla="*/ 557111 w 560550"/>
              <a:gd name="connsiteY8-18" fmla="*/ 481348 h 493591"/>
              <a:gd name="connsiteX9-19" fmla="*/ 527738 w 560550"/>
              <a:gd name="connsiteY9-20" fmla="*/ 493568 h 493591"/>
              <a:gd name="connsiteX10-21" fmla="*/ 496688 w 560550"/>
              <a:gd name="connsiteY10-22" fmla="*/ 492722 h 493591"/>
              <a:gd name="connsiteX11-23" fmla="*/ 275338 w 560550"/>
              <a:gd name="connsiteY11-24" fmla="*/ 480778 h 493591"/>
              <a:gd name="connsiteX12-25" fmla="*/ 275975 w 560550"/>
              <a:gd name="connsiteY12-26" fmla="*/ 480403 h 493591"/>
              <a:gd name="connsiteX13-27" fmla="*/ 266629 w 560550"/>
              <a:gd name="connsiteY13-28" fmla="*/ 479903 h 493591"/>
              <a:gd name="connsiteX14-29" fmla="*/ 40497 w 560550"/>
              <a:gd name="connsiteY14-30" fmla="*/ 492105 h 493591"/>
              <a:gd name="connsiteX15-31" fmla="*/ 32832 w 560550"/>
              <a:gd name="connsiteY15-32" fmla="*/ 492314 h 493591"/>
              <a:gd name="connsiteX16-33" fmla="*/ 3210 w 560550"/>
              <a:gd name="connsiteY16-34" fmla="*/ 479408 h 493591"/>
              <a:gd name="connsiteX17-35" fmla="*/ 2740 w 560550"/>
              <a:gd name="connsiteY17-36" fmla="*/ 478849 h 493591"/>
              <a:gd name="connsiteX18-37" fmla="*/ 6844 w 560550"/>
              <a:gd name="connsiteY18-38" fmla="*/ 447301 h 493591"/>
              <a:gd name="connsiteX19-39" fmla="*/ 23102 w 560550"/>
              <a:gd name="connsiteY19-40" fmla="*/ 420834 h 493591"/>
              <a:gd name="connsiteX20-41" fmla="*/ 144121 w 560550"/>
              <a:gd name="connsiteY20-42" fmla="*/ 235111 h 493591"/>
              <a:gd name="connsiteX21-43" fmla="*/ 144127 w 560550"/>
              <a:gd name="connsiteY21-44" fmla="*/ 235851 h 493591"/>
              <a:gd name="connsiteX22-45" fmla="*/ 149231 w 560550"/>
              <a:gd name="connsiteY22-46" fmla="*/ 228009 h 493591"/>
              <a:gd name="connsiteX23-47" fmla="*/ 251731 w 560550"/>
              <a:gd name="connsiteY23-48" fmla="*/ 26070 h 493591"/>
              <a:gd name="connsiteX24-49" fmla="*/ 255383 w 560550"/>
              <a:gd name="connsiteY24-50" fmla="*/ 19328 h 493591"/>
              <a:gd name="connsiteX25-51" fmla="*/ 281371 w 560550"/>
              <a:gd name="connsiteY25-52" fmla="*/ 127 h 493591"/>
              <a:gd name="connsiteX26-53" fmla="*/ 282090 w 560550"/>
              <a:gd name="connsiteY26-54" fmla="*/ 0 h 493591"/>
              <a:gd name="connsiteX0-55" fmla="*/ 282090 w 560550"/>
              <a:gd name="connsiteY0-56" fmla="*/ 0 h 493591"/>
              <a:gd name="connsiteX1-57" fmla="*/ 307359 w 560550"/>
              <a:gd name="connsiteY1-58" fmla="*/ 19328 h 493591"/>
              <a:gd name="connsiteX2-59" fmla="*/ 322151 w 560550"/>
              <a:gd name="connsiteY2-60" fmla="*/ 46641 h 493591"/>
              <a:gd name="connsiteX3-61" fmla="*/ 426075 w 560550"/>
              <a:gd name="connsiteY3-62" fmla="*/ 252279 h 493591"/>
              <a:gd name="connsiteX4-63" fmla="*/ 549713 w 560550"/>
              <a:gd name="connsiteY4-64" fmla="*/ 442022 h 493591"/>
              <a:gd name="connsiteX5-65" fmla="*/ 553726 w 560550"/>
              <a:gd name="connsiteY5-66" fmla="*/ 448555 h 493591"/>
              <a:gd name="connsiteX6-67" fmla="*/ 557360 w 560550"/>
              <a:gd name="connsiteY6-68" fmla="*/ 480662 h 493591"/>
              <a:gd name="connsiteX7-69" fmla="*/ 557111 w 560550"/>
              <a:gd name="connsiteY7-70" fmla="*/ 481348 h 493591"/>
              <a:gd name="connsiteX8-71" fmla="*/ 527738 w 560550"/>
              <a:gd name="connsiteY8-72" fmla="*/ 493568 h 493591"/>
              <a:gd name="connsiteX9-73" fmla="*/ 496688 w 560550"/>
              <a:gd name="connsiteY9-74" fmla="*/ 492722 h 493591"/>
              <a:gd name="connsiteX10-75" fmla="*/ 275338 w 560550"/>
              <a:gd name="connsiteY10-76" fmla="*/ 480778 h 493591"/>
              <a:gd name="connsiteX11-77" fmla="*/ 275975 w 560550"/>
              <a:gd name="connsiteY11-78" fmla="*/ 480403 h 493591"/>
              <a:gd name="connsiteX12-79" fmla="*/ 266629 w 560550"/>
              <a:gd name="connsiteY12-80" fmla="*/ 479903 h 493591"/>
              <a:gd name="connsiteX13-81" fmla="*/ 40497 w 560550"/>
              <a:gd name="connsiteY13-82" fmla="*/ 492105 h 493591"/>
              <a:gd name="connsiteX14-83" fmla="*/ 32832 w 560550"/>
              <a:gd name="connsiteY14-84" fmla="*/ 492314 h 493591"/>
              <a:gd name="connsiteX15-85" fmla="*/ 3210 w 560550"/>
              <a:gd name="connsiteY15-86" fmla="*/ 479408 h 493591"/>
              <a:gd name="connsiteX16-87" fmla="*/ 2740 w 560550"/>
              <a:gd name="connsiteY16-88" fmla="*/ 478849 h 493591"/>
              <a:gd name="connsiteX17-89" fmla="*/ 6844 w 560550"/>
              <a:gd name="connsiteY17-90" fmla="*/ 447301 h 493591"/>
              <a:gd name="connsiteX18-91" fmla="*/ 23102 w 560550"/>
              <a:gd name="connsiteY18-92" fmla="*/ 420834 h 493591"/>
              <a:gd name="connsiteX19-93" fmla="*/ 144121 w 560550"/>
              <a:gd name="connsiteY19-94" fmla="*/ 235111 h 493591"/>
              <a:gd name="connsiteX20-95" fmla="*/ 144127 w 560550"/>
              <a:gd name="connsiteY20-96" fmla="*/ 235851 h 493591"/>
              <a:gd name="connsiteX21-97" fmla="*/ 149231 w 560550"/>
              <a:gd name="connsiteY21-98" fmla="*/ 228009 h 493591"/>
              <a:gd name="connsiteX22-99" fmla="*/ 251731 w 560550"/>
              <a:gd name="connsiteY22-100" fmla="*/ 26070 h 493591"/>
              <a:gd name="connsiteX23-101" fmla="*/ 255383 w 560550"/>
              <a:gd name="connsiteY23-102" fmla="*/ 19328 h 493591"/>
              <a:gd name="connsiteX24-103" fmla="*/ 281371 w 560550"/>
              <a:gd name="connsiteY24-104" fmla="*/ 127 h 493591"/>
              <a:gd name="connsiteX25-105" fmla="*/ 282090 w 560550"/>
              <a:gd name="connsiteY25-106" fmla="*/ 0 h 493591"/>
              <a:gd name="connsiteX0-107" fmla="*/ 282090 w 560550"/>
              <a:gd name="connsiteY0-108" fmla="*/ 0 h 493591"/>
              <a:gd name="connsiteX1-109" fmla="*/ 307359 w 560550"/>
              <a:gd name="connsiteY1-110" fmla="*/ 19328 h 493591"/>
              <a:gd name="connsiteX2-111" fmla="*/ 322151 w 560550"/>
              <a:gd name="connsiteY2-112" fmla="*/ 46641 h 493591"/>
              <a:gd name="connsiteX3-113" fmla="*/ 426075 w 560550"/>
              <a:gd name="connsiteY3-114" fmla="*/ 252279 h 493591"/>
              <a:gd name="connsiteX4-115" fmla="*/ 549713 w 560550"/>
              <a:gd name="connsiteY4-116" fmla="*/ 442022 h 493591"/>
              <a:gd name="connsiteX5-117" fmla="*/ 553726 w 560550"/>
              <a:gd name="connsiteY5-118" fmla="*/ 448555 h 493591"/>
              <a:gd name="connsiteX6-119" fmla="*/ 557360 w 560550"/>
              <a:gd name="connsiteY6-120" fmla="*/ 480662 h 493591"/>
              <a:gd name="connsiteX7-121" fmla="*/ 557111 w 560550"/>
              <a:gd name="connsiteY7-122" fmla="*/ 481348 h 493591"/>
              <a:gd name="connsiteX8-123" fmla="*/ 527738 w 560550"/>
              <a:gd name="connsiteY8-124" fmla="*/ 493568 h 493591"/>
              <a:gd name="connsiteX9-125" fmla="*/ 496688 w 560550"/>
              <a:gd name="connsiteY9-126" fmla="*/ 492722 h 493591"/>
              <a:gd name="connsiteX10-127" fmla="*/ 275338 w 560550"/>
              <a:gd name="connsiteY10-128" fmla="*/ 480778 h 493591"/>
              <a:gd name="connsiteX11-129" fmla="*/ 275975 w 560550"/>
              <a:gd name="connsiteY11-130" fmla="*/ 480403 h 493591"/>
              <a:gd name="connsiteX12-131" fmla="*/ 266629 w 560550"/>
              <a:gd name="connsiteY12-132" fmla="*/ 479903 h 493591"/>
              <a:gd name="connsiteX13-133" fmla="*/ 40497 w 560550"/>
              <a:gd name="connsiteY13-134" fmla="*/ 492105 h 493591"/>
              <a:gd name="connsiteX14-135" fmla="*/ 32832 w 560550"/>
              <a:gd name="connsiteY14-136" fmla="*/ 492314 h 493591"/>
              <a:gd name="connsiteX15-137" fmla="*/ 3210 w 560550"/>
              <a:gd name="connsiteY15-138" fmla="*/ 479408 h 493591"/>
              <a:gd name="connsiteX16-139" fmla="*/ 2740 w 560550"/>
              <a:gd name="connsiteY16-140" fmla="*/ 478849 h 493591"/>
              <a:gd name="connsiteX17-141" fmla="*/ 6844 w 560550"/>
              <a:gd name="connsiteY17-142" fmla="*/ 447301 h 493591"/>
              <a:gd name="connsiteX18-143" fmla="*/ 23102 w 560550"/>
              <a:gd name="connsiteY18-144" fmla="*/ 420834 h 493591"/>
              <a:gd name="connsiteX19-145" fmla="*/ 144121 w 560550"/>
              <a:gd name="connsiteY19-146" fmla="*/ 235111 h 493591"/>
              <a:gd name="connsiteX20-147" fmla="*/ 144127 w 560550"/>
              <a:gd name="connsiteY20-148" fmla="*/ 235851 h 493591"/>
              <a:gd name="connsiteX21-149" fmla="*/ 149231 w 560550"/>
              <a:gd name="connsiteY21-150" fmla="*/ 228009 h 493591"/>
              <a:gd name="connsiteX22-151" fmla="*/ 251731 w 560550"/>
              <a:gd name="connsiteY22-152" fmla="*/ 26070 h 493591"/>
              <a:gd name="connsiteX23-153" fmla="*/ 255383 w 560550"/>
              <a:gd name="connsiteY23-154" fmla="*/ 19328 h 493591"/>
              <a:gd name="connsiteX24-155" fmla="*/ 281371 w 560550"/>
              <a:gd name="connsiteY24-156" fmla="*/ 127 h 493591"/>
              <a:gd name="connsiteX25-157" fmla="*/ 282090 w 560550"/>
              <a:gd name="connsiteY25-158" fmla="*/ 0 h 493591"/>
              <a:gd name="connsiteX0-159" fmla="*/ 282090 w 560550"/>
              <a:gd name="connsiteY0-160" fmla="*/ 0 h 493591"/>
              <a:gd name="connsiteX1-161" fmla="*/ 307359 w 560550"/>
              <a:gd name="connsiteY1-162" fmla="*/ 19328 h 493591"/>
              <a:gd name="connsiteX2-163" fmla="*/ 322151 w 560550"/>
              <a:gd name="connsiteY2-164" fmla="*/ 46641 h 493591"/>
              <a:gd name="connsiteX3-165" fmla="*/ 426075 w 560550"/>
              <a:gd name="connsiteY3-166" fmla="*/ 252279 h 493591"/>
              <a:gd name="connsiteX4-167" fmla="*/ 549713 w 560550"/>
              <a:gd name="connsiteY4-168" fmla="*/ 442022 h 493591"/>
              <a:gd name="connsiteX5-169" fmla="*/ 553726 w 560550"/>
              <a:gd name="connsiteY5-170" fmla="*/ 448555 h 493591"/>
              <a:gd name="connsiteX6-171" fmla="*/ 557360 w 560550"/>
              <a:gd name="connsiteY6-172" fmla="*/ 480662 h 493591"/>
              <a:gd name="connsiteX7-173" fmla="*/ 557111 w 560550"/>
              <a:gd name="connsiteY7-174" fmla="*/ 481348 h 493591"/>
              <a:gd name="connsiteX8-175" fmla="*/ 527738 w 560550"/>
              <a:gd name="connsiteY8-176" fmla="*/ 493568 h 493591"/>
              <a:gd name="connsiteX9-177" fmla="*/ 496688 w 560550"/>
              <a:gd name="connsiteY9-178" fmla="*/ 492722 h 493591"/>
              <a:gd name="connsiteX10-179" fmla="*/ 275338 w 560550"/>
              <a:gd name="connsiteY10-180" fmla="*/ 480778 h 493591"/>
              <a:gd name="connsiteX11-181" fmla="*/ 275975 w 560550"/>
              <a:gd name="connsiteY11-182" fmla="*/ 480403 h 493591"/>
              <a:gd name="connsiteX12-183" fmla="*/ 266629 w 560550"/>
              <a:gd name="connsiteY12-184" fmla="*/ 479903 h 493591"/>
              <a:gd name="connsiteX13-185" fmla="*/ 40497 w 560550"/>
              <a:gd name="connsiteY13-186" fmla="*/ 492105 h 493591"/>
              <a:gd name="connsiteX14-187" fmla="*/ 32832 w 560550"/>
              <a:gd name="connsiteY14-188" fmla="*/ 492314 h 493591"/>
              <a:gd name="connsiteX15-189" fmla="*/ 3210 w 560550"/>
              <a:gd name="connsiteY15-190" fmla="*/ 479408 h 493591"/>
              <a:gd name="connsiteX16-191" fmla="*/ 2740 w 560550"/>
              <a:gd name="connsiteY16-192" fmla="*/ 478849 h 493591"/>
              <a:gd name="connsiteX17-193" fmla="*/ 6844 w 560550"/>
              <a:gd name="connsiteY17-194" fmla="*/ 447301 h 493591"/>
              <a:gd name="connsiteX18-195" fmla="*/ 23102 w 560550"/>
              <a:gd name="connsiteY18-196" fmla="*/ 420834 h 493591"/>
              <a:gd name="connsiteX19-197" fmla="*/ 144121 w 560550"/>
              <a:gd name="connsiteY19-198" fmla="*/ 235111 h 493591"/>
              <a:gd name="connsiteX20-199" fmla="*/ 149231 w 560550"/>
              <a:gd name="connsiteY20-200" fmla="*/ 228009 h 493591"/>
              <a:gd name="connsiteX21-201" fmla="*/ 251731 w 560550"/>
              <a:gd name="connsiteY21-202" fmla="*/ 26070 h 493591"/>
              <a:gd name="connsiteX22-203" fmla="*/ 255383 w 560550"/>
              <a:gd name="connsiteY22-204" fmla="*/ 19328 h 493591"/>
              <a:gd name="connsiteX23-205" fmla="*/ 281371 w 560550"/>
              <a:gd name="connsiteY23-206" fmla="*/ 127 h 493591"/>
              <a:gd name="connsiteX24-207" fmla="*/ 282090 w 560550"/>
              <a:gd name="connsiteY24-208" fmla="*/ 0 h 493591"/>
              <a:gd name="connsiteX0-209" fmla="*/ 282090 w 560550"/>
              <a:gd name="connsiteY0-210" fmla="*/ 0 h 493591"/>
              <a:gd name="connsiteX1-211" fmla="*/ 307359 w 560550"/>
              <a:gd name="connsiteY1-212" fmla="*/ 19328 h 493591"/>
              <a:gd name="connsiteX2-213" fmla="*/ 322151 w 560550"/>
              <a:gd name="connsiteY2-214" fmla="*/ 46641 h 493591"/>
              <a:gd name="connsiteX3-215" fmla="*/ 426075 w 560550"/>
              <a:gd name="connsiteY3-216" fmla="*/ 252279 h 493591"/>
              <a:gd name="connsiteX4-217" fmla="*/ 549713 w 560550"/>
              <a:gd name="connsiteY4-218" fmla="*/ 442022 h 493591"/>
              <a:gd name="connsiteX5-219" fmla="*/ 553726 w 560550"/>
              <a:gd name="connsiteY5-220" fmla="*/ 448555 h 493591"/>
              <a:gd name="connsiteX6-221" fmla="*/ 557360 w 560550"/>
              <a:gd name="connsiteY6-222" fmla="*/ 480662 h 493591"/>
              <a:gd name="connsiteX7-223" fmla="*/ 557111 w 560550"/>
              <a:gd name="connsiteY7-224" fmla="*/ 481348 h 493591"/>
              <a:gd name="connsiteX8-225" fmla="*/ 527738 w 560550"/>
              <a:gd name="connsiteY8-226" fmla="*/ 493568 h 493591"/>
              <a:gd name="connsiteX9-227" fmla="*/ 496688 w 560550"/>
              <a:gd name="connsiteY9-228" fmla="*/ 492722 h 493591"/>
              <a:gd name="connsiteX10-229" fmla="*/ 275338 w 560550"/>
              <a:gd name="connsiteY10-230" fmla="*/ 480778 h 493591"/>
              <a:gd name="connsiteX11-231" fmla="*/ 275975 w 560550"/>
              <a:gd name="connsiteY11-232" fmla="*/ 480403 h 493591"/>
              <a:gd name="connsiteX12-233" fmla="*/ 266629 w 560550"/>
              <a:gd name="connsiteY12-234" fmla="*/ 479903 h 493591"/>
              <a:gd name="connsiteX13-235" fmla="*/ 40497 w 560550"/>
              <a:gd name="connsiteY13-236" fmla="*/ 492105 h 493591"/>
              <a:gd name="connsiteX14-237" fmla="*/ 32832 w 560550"/>
              <a:gd name="connsiteY14-238" fmla="*/ 492314 h 493591"/>
              <a:gd name="connsiteX15-239" fmla="*/ 3210 w 560550"/>
              <a:gd name="connsiteY15-240" fmla="*/ 479408 h 493591"/>
              <a:gd name="connsiteX16-241" fmla="*/ 2740 w 560550"/>
              <a:gd name="connsiteY16-242" fmla="*/ 478849 h 493591"/>
              <a:gd name="connsiteX17-243" fmla="*/ 6844 w 560550"/>
              <a:gd name="connsiteY17-244" fmla="*/ 447301 h 493591"/>
              <a:gd name="connsiteX18-245" fmla="*/ 23102 w 560550"/>
              <a:gd name="connsiteY18-246" fmla="*/ 420834 h 493591"/>
              <a:gd name="connsiteX19-247" fmla="*/ 149231 w 560550"/>
              <a:gd name="connsiteY19-248" fmla="*/ 228009 h 493591"/>
              <a:gd name="connsiteX20-249" fmla="*/ 251731 w 560550"/>
              <a:gd name="connsiteY20-250" fmla="*/ 26070 h 493591"/>
              <a:gd name="connsiteX21-251" fmla="*/ 255383 w 560550"/>
              <a:gd name="connsiteY21-252" fmla="*/ 19328 h 493591"/>
              <a:gd name="connsiteX22-253" fmla="*/ 281371 w 560550"/>
              <a:gd name="connsiteY22-254" fmla="*/ 127 h 493591"/>
              <a:gd name="connsiteX23-255" fmla="*/ 282090 w 560550"/>
              <a:gd name="connsiteY23-256" fmla="*/ 0 h 493591"/>
              <a:gd name="connsiteX0-257" fmla="*/ 282090 w 560550"/>
              <a:gd name="connsiteY0-258" fmla="*/ 0 h 493591"/>
              <a:gd name="connsiteX1-259" fmla="*/ 307359 w 560550"/>
              <a:gd name="connsiteY1-260" fmla="*/ 19328 h 493591"/>
              <a:gd name="connsiteX2-261" fmla="*/ 322151 w 560550"/>
              <a:gd name="connsiteY2-262" fmla="*/ 46641 h 493591"/>
              <a:gd name="connsiteX3-263" fmla="*/ 426075 w 560550"/>
              <a:gd name="connsiteY3-264" fmla="*/ 252279 h 493591"/>
              <a:gd name="connsiteX4-265" fmla="*/ 549713 w 560550"/>
              <a:gd name="connsiteY4-266" fmla="*/ 442022 h 493591"/>
              <a:gd name="connsiteX5-267" fmla="*/ 553726 w 560550"/>
              <a:gd name="connsiteY5-268" fmla="*/ 448555 h 493591"/>
              <a:gd name="connsiteX6-269" fmla="*/ 557360 w 560550"/>
              <a:gd name="connsiteY6-270" fmla="*/ 480662 h 493591"/>
              <a:gd name="connsiteX7-271" fmla="*/ 557111 w 560550"/>
              <a:gd name="connsiteY7-272" fmla="*/ 481348 h 493591"/>
              <a:gd name="connsiteX8-273" fmla="*/ 527738 w 560550"/>
              <a:gd name="connsiteY8-274" fmla="*/ 493568 h 493591"/>
              <a:gd name="connsiteX9-275" fmla="*/ 496688 w 560550"/>
              <a:gd name="connsiteY9-276" fmla="*/ 492722 h 493591"/>
              <a:gd name="connsiteX10-277" fmla="*/ 275338 w 560550"/>
              <a:gd name="connsiteY10-278" fmla="*/ 480778 h 493591"/>
              <a:gd name="connsiteX11-279" fmla="*/ 275975 w 560550"/>
              <a:gd name="connsiteY11-280" fmla="*/ 480403 h 493591"/>
              <a:gd name="connsiteX12-281" fmla="*/ 266629 w 560550"/>
              <a:gd name="connsiteY12-282" fmla="*/ 479903 h 493591"/>
              <a:gd name="connsiteX13-283" fmla="*/ 40497 w 560550"/>
              <a:gd name="connsiteY13-284" fmla="*/ 492105 h 493591"/>
              <a:gd name="connsiteX14-285" fmla="*/ 32832 w 560550"/>
              <a:gd name="connsiteY14-286" fmla="*/ 492314 h 493591"/>
              <a:gd name="connsiteX15-287" fmla="*/ 3210 w 560550"/>
              <a:gd name="connsiteY15-288" fmla="*/ 479408 h 493591"/>
              <a:gd name="connsiteX16-289" fmla="*/ 2740 w 560550"/>
              <a:gd name="connsiteY16-290" fmla="*/ 478849 h 493591"/>
              <a:gd name="connsiteX17-291" fmla="*/ 6844 w 560550"/>
              <a:gd name="connsiteY17-292" fmla="*/ 447301 h 493591"/>
              <a:gd name="connsiteX18-293" fmla="*/ 23102 w 560550"/>
              <a:gd name="connsiteY18-294" fmla="*/ 420834 h 493591"/>
              <a:gd name="connsiteX19-295" fmla="*/ 149231 w 560550"/>
              <a:gd name="connsiteY19-296" fmla="*/ 228009 h 493591"/>
              <a:gd name="connsiteX20-297" fmla="*/ 251731 w 560550"/>
              <a:gd name="connsiteY20-298" fmla="*/ 26070 h 493591"/>
              <a:gd name="connsiteX21-299" fmla="*/ 255383 w 560550"/>
              <a:gd name="connsiteY21-300" fmla="*/ 19328 h 493591"/>
              <a:gd name="connsiteX22-301" fmla="*/ 281371 w 560550"/>
              <a:gd name="connsiteY22-302" fmla="*/ 127 h 493591"/>
              <a:gd name="connsiteX23-303" fmla="*/ 282090 w 560550"/>
              <a:gd name="connsiteY23-304" fmla="*/ 0 h 493591"/>
              <a:gd name="connsiteX0-305" fmla="*/ 282090 w 560550"/>
              <a:gd name="connsiteY0-306" fmla="*/ 0 h 493591"/>
              <a:gd name="connsiteX1-307" fmla="*/ 307359 w 560550"/>
              <a:gd name="connsiteY1-308" fmla="*/ 19328 h 493591"/>
              <a:gd name="connsiteX2-309" fmla="*/ 322151 w 560550"/>
              <a:gd name="connsiteY2-310" fmla="*/ 46641 h 493591"/>
              <a:gd name="connsiteX3-311" fmla="*/ 426075 w 560550"/>
              <a:gd name="connsiteY3-312" fmla="*/ 252279 h 493591"/>
              <a:gd name="connsiteX4-313" fmla="*/ 549713 w 560550"/>
              <a:gd name="connsiteY4-314" fmla="*/ 442022 h 493591"/>
              <a:gd name="connsiteX5-315" fmla="*/ 553726 w 560550"/>
              <a:gd name="connsiteY5-316" fmla="*/ 448555 h 493591"/>
              <a:gd name="connsiteX6-317" fmla="*/ 557360 w 560550"/>
              <a:gd name="connsiteY6-318" fmla="*/ 480662 h 493591"/>
              <a:gd name="connsiteX7-319" fmla="*/ 557111 w 560550"/>
              <a:gd name="connsiteY7-320" fmla="*/ 481348 h 493591"/>
              <a:gd name="connsiteX8-321" fmla="*/ 527738 w 560550"/>
              <a:gd name="connsiteY8-322" fmla="*/ 493568 h 493591"/>
              <a:gd name="connsiteX9-323" fmla="*/ 496688 w 560550"/>
              <a:gd name="connsiteY9-324" fmla="*/ 492722 h 493591"/>
              <a:gd name="connsiteX10-325" fmla="*/ 275338 w 560550"/>
              <a:gd name="connsiteY10-326" fmla="*/ 480778 h 493591"/>
              <a:gd name="connsiteX11-327" fmla="*/ 266629 w 560550"/>
              <a:gd name="connsiteY11-328" fmla="*/ 479903 h 493591"/>
              <a:gd name="connsiteX12-329" fmla="*/ 40497 w 560550"/>
              <a:gd name="connsiteY12-330" fmla="*/ 492105 h 493591"/>
              <a:gd name="connsiteX13-331" fmla="*/ 32832 w 560550"/>
              <a:gd name="connsiteY13-332" fmla="*/ 492314 h 493591"/>
              <a:gd name="connsiteX14-333" fmla="*/ 3210 w 560550"/>
              <a:gd name="connsiteY14-334" fmla="*/ 479408 h 493591"/>
              <a:gd name="connsiteX15-335" fmla="*/ 2740 w 560550"/>
              <a:gd name="connsiteY15-336" fmla="*/ 478849 h 493591"/>
              <a:gd name="connsiteX16-337" fmla="*/ 6844 w 560550"/>
              <a:gd name="connsiteY16-338" fmla="*/ 447301 h 493591"/>
              <a:gd name="connsiteX17-339" fmla="*/ 23102 w 560550"/>
              <a:gd name="connsiteY17-340" fmla="*/ 420834 h 493591"/>
              <a:gd name="connsiteX18-341" fmla="*/ 149231 w 560550"/>
              <a:gd name="connsiteY18-342" fmla="*/ 228009 h 493591"/>
              <a:gd name="connsiteX19-343" fmla="*/ 251731 w 560550"/>
              <a:gd name="connsiteY19-344" fmla="*/ 26070 h 493591"/>
              <a:gd name="connsiteX20-345" fmla="*/ 255383 w 560550"/>
              <a:gd name="connsiteY20-346" fmla="*/ 19328 h 493591"/>
              <a:gd name="connsiteX21-347" fmla="*/ 281371 w 560550"/>
              <a:gd name="connsiteY21-348" fmla="*/ 127 h 493591"/>
              <a:gd name="connsiteX22-349" fmla="*/ 282090 w 560550"/>
              <a:gd name="connsiteY22-350" fmla="*/ 0 h 493591"/>
              <a:gd name="connsiteX0-351" fmla="*/ 282090 w 560550"/>
              <a:gd name="connsiteY0-352" fmla="*/ 0 h 493591"/>
              <a:gd name="connsiteX1-353" fmla="*/ 307359 w 560550"/>
              <a:gd name="connsiteY1-354" fmla="*/ 19328 h 493591"/>
              <a:gd name="connsiteX2-355" fmla="*/ 322151 w 560550"/>
              <a:gd name="connsiteY2-356" fmla="*/ 46641 h 493591"/>
              <a:gd name="connsiteX3-357" fmla="*/ 426075 w 560550"/>
              <a:gd name="connsiteY3-358" fmla="*/ 252279 h 493591"/>
              <a:gd name="connsiteX4-359" fmla="*/ 549713 w 560550"/>
              <a:gd name="connsiteY4-360" fmla="*/ 442022 h 493591"/>
              <a:gd name="connsiteX5-361" fmla="*/ 553726 w 560550"/>
              <a:gd name="connsiteY5-362" fmla="*/ 448555 h 493591"/>
              <a:gd name="connsiteX6-363" fmla="*/ 557360 w 560550"/>
              <a:gd name="connsiteY6-364" fmla="*/ 480662 h 493591"/>
              <a:gd name="connsiteX7-365" fmla="*/ 557111 w 560550"/>
              <a:gd name="connsiteY7-366" fmla="*/ 481348 h 493591"/>
              <a:gd name="connsiteX8-367" fmla="*/ 527738 w 560550"/>
              <a:gd name="connsiteY8-368" fmla="*/ 493568 h 493591"/>
              <a:gd name="connsiteX9-369" fmla="*/ 496688 w 560550"/>
              <a:gd name="connsiteY9-370" fmla="*/ 492722 h 493591"/>
              <a:gd name="connsiteX10-371" fmla="*/ 266629 w 560550"/>
              <a:gd name="connsiteY10-372" fmla="*/ 479903 h 493591"/>
              <a:gd name="connsiteX11-373" fmla="*/ 40497 w 560550"/>
              <a:gd name="connsiteY11-374" fmla="*/ 492105 h 493591"/>
              <a:gd name="connsiteX12-375" fmla="*/ 32832 w 560550"/>
              <a:gd name="connsiteY12-376" fmla="*/ 492314 h 493591"/>
              <a:gd name="connsiteX13-377" fmla="*/ 3210 w 560550"/>
              <a:gd name="connsiteY13-378" fmla="*/ 479408 h 493591"/>
              <a:gd name="connsiteX14-379" fmla="*/ 2740 w 560550"/>
              <a:gd name="connsiteY14-380" fmla="*/ 478849 h 493591"/>
              <a:gd name="connsiteX15-381" fmla="*/ 6844 w 560550"/>
              <a:gd name="connsiteY15-382" fmla="*/ 447301 h 493591"/>
              <a:gd name="connsiteX16-383" fmla="*/ 23102 w 560550"/>
              <a:gd name="connsiteY16-384" fmla="*/ 420834 h 493591"/>
              <a:gd name="connsiteX17-385" fmla="*/ 149231 w 560550"/>
              <a:gd name="connsiteY17-386" fmla="*/ 228009 h 493591"/>
              <a:gd name="connsiteX18-387" fmla="*/ 251731 w 560550"/>
              <a:gd name="connsiteY18-388" fmla="*/ 26070 h 493591"/>
              <a:gd name="connsiteX19-389" fmla="*/ 255383 w 560550"/>
              <a:gd name="connsiteY19-390" fmla="*/ 19328 h 493591"/>
              <a:gd name="connsiteX20-391" fmla="*/ 281371 w 560550"/>
              <a:gd name="connsiteY20-392" fmla="*/ 127 h 493591"/>
              <a:gd name="connsiteX21-393" fmla="*/ 282090 w 560550"/>
              <a:gd name="connsiteY21-394" fmla="*/ 0 h 493591"/>
              <a:gd name="connsiteX0-395" fmla="*/ 282090 w 560550"/>
              <a:gd name="connsiteY0-396" fmla="*/ 0 h 493591"/>
              <a:gd name="connsiteX1-397" fmla="*/ 307359 w 560550"/>
              <a:gd name="connsiteY1-398" fmla="*/ 19328 h 493591"/>
              <a:gd name="connsiteX2-399" fmla="*/ 322151 w 560550"/>
              <a:gd name="connsiteY2-400" fmla="*/ 46641 h 493591"/>
              <a:gd name="connsiteX3-401" fmla="*/ 426075 w 560550"/>
              <a:gd name="connsiteY3-402" fmla="*/ 252279 h 493591"/>
              <a:gd name="connsiteX4-403" fmla="*/ 549713 w 560550"/>
              <a:gd name="connsiteY4-404" fmla="*/ 442022 h 493591"/>
              <a:gd name="connsiteX5-405" fmla="*/ 553726 w 560550"/>
              <a:gd name="connsiteY5-406" fmla="*/ 448555 h 493591"/>
              <a:gd name="connsiteX6-407" fmla="*/ 557360 w 560550"/>
              <a:gd name="connsiteY6-408" fmla="*/ 480662 h 493591"/>
              <a:gd name="connsiteX7-409" fmla="*/ 557111 w 560550"/>
              <a:gd name="connsiteY7-410" fmla="*/ 481348 h 493591"/>
              <a:gd name="connsiteX8-411" fmla="*/ 527738 w 560550"/>
              <a:gd name="connsiteY8-412" fmla="*/ 493568 h 493591"/>
              <a:gd name="connsiteX9-413" fmla="*/ 496688 w 560550"/>
              <a:gd name="connsiteY9-414" fmla="*/ 492722 h 493591"/>
              <a:gd name="connsiteX10-415" fmla="*/ 266629 w 560550"/>
              <a:gd name="connsiteY10-416" fmla="*/ 479903 h 493591"/>
              <a:gd name="connsiteX11-417" fmla="*/ 40497 w 560550"/>
              <a:gd name="connsiteY11-418" fmla="*/ 492105 h 493591"/>
              <a:gd name="connsiteX12-419" fmla="*/ 32832 w 560550"/>
              <a:gd name="connsiteY12-420" fmla="*/ 492314 h 493591"/>
              <a:gd name="connsiteX13-421" fmla="*/ 3210 w 560550"/>
              <a:gd name="connsiteY13-422" fmla="*/ 479408 h 493591"/>
              <a:gd name="connsiteX14-423" fmla="*/ 2740 w 560550"/>
              <a:gd name="connsiteY14-424" fmla="*/ 478849 h 493591"/>
              <a:gd name="connsiteX15-425" fmla="*/ 6844 w 560550"/>
              <a:gd name="connsiteY15-426" fmla="*/ 447301 h 493591"/>
              <a:gd name="connsiteX16-427" fmla="*/ 23102 w 560550"/>
              <a:gd name="connsiteY16-428" fmla="*/ 420834 h 493591"/>
              <a:gd name="connsiteX17-429" fmla="*/ 149231 w 560550"/>
              <a:gd name="connsiteY17-430" fmla="*/ 228009 h 493591"/>
              <a:gd name="connsiteX18-431" fmla="*/ 251731 w 560550"/>
              <a:gd name="connsiteY18-432" fmla="*/ 26070 h 493591"/>
              <a:gd name="connsiteX19-433" fmla="*/ 255383 w 560550"/>
              <a:gd name="connsiteY19-434" fmla="*/ 19328 h 493591"/>
              <a:gd name="connsiteX20-435" fmla="*/ 281371 w 560550"/>
              <a:gd name="connsiteY20-436" fmla="*/ 127 h 493591"/>
              <a:gd name="connsiteX21-437" fmla="*/ 282090 w 560550"/>
              <a:gd name="connsiteY21-438" fmla="*/ 0 h 493591"/>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 ang="0">
                <a:pos x="connsiteX9-19" y="connsiteY9-20"/>
              </a:cxn>
              <a:cxn ang="0">
                <a:pos x="connsiteX10-21" y="connsiteY10-22"/>
              </a:cxn>
              <a:cxn ang="0">
                <a:pos x="connsiteX11-23" y="connsiteY11-24"/>
              </a:cxn>
              <a:cxn ang="0">
                <a:pos x="connsiteX12-25" y="connsiteY12-26"/>
              </a:cxn>
              <a:cxn ang="0">
                <a:pos x="connsiteX13-27" y="connsiteY13-28"/>
              </a:cxn>
              <a:cxn ang="0">
                <a:pos x="connsiteX14-29" y="connsiteY14-30"/>
              </a:cxn>
              <a:cxn ang="0">
                <a:pos x="connsiteX15-31" y="connsiteY15-32"/>
              </a:cxn>
              <a:cxn ang="0">
                <a:pos x="connsiteX16-33" y="connsiteY16-34"/>
              </a:cxn>
              <a:cxn ang="0">
                <a:pos x="connsiteX17-35" y="connsiteY17-36"/>
              </a:cxn>
              <a:cxn ang="0">
                <a:pos x="connsiteX18-37" y="connsiteY18-38"/>
              </a:cxn>
              <a:cxn ang="0">
                <a:pos x="connsiteX19-39" y="connsiteY19-40"/>
              </a:cxn>
              <a:cxn ang="0">
                <a:pos x="connsiteX20-41" y="connsiteY20-42"/>
              </a:cxn>
              <a:cxn ang="0">
                <a:pos x="connsiteX21-43" y="connsiteY21-44"/>
              </a:cxn>
            </a:cxnLst>
            <a:rect l="l" t="t" r="r" b="b"/>
            <a:pathLst>
              <a:path w="560550" h="493591">
                <a:moveTo>
                  <a:pt x="282090" y="0"/>
                </a:moveTo>
                <a:cubicBezTo>
                  <a:pt x="291235" y="0"/>
                  <a:pt x="300381" y="6443"/>
                  <a:pt x="307359" y="19328"/>
                </a:cubicBezTo>
                <a:lnTo>
                  <a:pt x="322151" y="46641"/>
                </a:lnTo>
                <a:cubicBezTo>
                  <a:pt x="341937" y="85466"/>
                  <a:pt x="388148" y="186382"/>
                  <a:pt x="426075" y="252279"/>
                </a:cubicBezTo>
                <a:cubicBezTo>
                  <a:pt x="464002" y="318176"/>
                  <a:pt x="528438" y="409309"/>
                  <a:pt x="549713" y="442022"/>
                </a:cubicBezTo>
                <a:lnTo>
                  <a:pt x="553726" y="448555"/>
                </a:lnTo>
                <a:cubicBezTo>
                  <a:pt x="561598" y="461368"/>
                  <a:pt x="562451" y="472766"/>
                  <a:pt x="557360" y="480662"/>
                </a:cubicBezTo>
                <a:cubicBezTo>
                  <a:pt x="557347" y="480929"/>
                  <a:pt x="557231" y="481140"/>
                  <a:pt x="557111" y="481348"/>
                </a:cubicBezTo>
                <a:cubicBezTo>
                  <a:pt x="552538" y="489268"/>
                  <a:pt x="542386" y="493968"/>
                  <a:pt x="527738" y="493568"/>
                </a:cubicBezTo>
                <a:lnTo>
                  <a:pt x="496688" y="492722"/>
                </a:lnTo>
                <a:cubicBezTo>
                  <a:pt x="453170" y="490445"/>
                  <a:pt x="342661" y="480006"/>
                  <a:pt x="266629" y="479903"/>
                </a:cubicBezTo>
                <a:cubicBezTo>
                  <a:pt x="190597" y="479800"/>
                  <a:pt x="79463" y="490037"/>
                  <a:pt x="40497" y="492105"/>
                </a:cubicBezTo>
                <a:lnTo>
                  <a:pt x="32832" y="492314"/>
                </a:lnTo>
                <a:cubicBezTo>
                  <a:pt x="17800" y="492724"/>
                  <a:pt x="7502" y="487764"/>
                  <a:pt x="3210" y="479408"/>
                </a:cubicBezTo>
                <a:cubicBezTo>
                  <a:pt x="2985" y="479262"/>
                  <a:pt x="2860" y="479056"/>
                  <a:pt x="2740" y="478849"/>
                </a:cubicBezTo>
                <a:cubicBezTo>
                  <a:pt x="-1833" y="470928"/>
                  <a:pt x="-826" y="459787"/>
                  <a:pt x="6844" y="447301"/>
                </a:cubicBezTo>
                <a:lnTo>
                  <a:pt x="23102" y="420834"/>
                </a:lnTo>
                <a:cubicBezTo>
                  <a:pt x="46833" y="384285"/>
                  <a:pt x="111126" y="293803"/>
                  <a:pt x="149231" y="228009"/>
                </a:cubicBezTo>
                <a:cubicBezTo>
                  <a:pt x="187336" y="162215"/>
                  <a:pt x="234039" y="60850"/>
                  <a:pt x="251731" y="26070"/>
                </a:cubicBezTo>
                <a:lnTo>
                  <a:pt x="255383" y="19328"/>
                </a:lnTo>
                <a:cubicBezTo>
                  <a:pt x="262543" y="6104"/>
                  <a:pt x="271988" y="-334"/>
                  <a:pt x="281371" y="127"/>
                </a:cubicBezTo>
                <a:cubicBezTo>
                  <a:pt x="281609" y="5"/>
                  <a:pt x="281850" y="0"/>
                  <a:pt x="282090" y="0"/>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buFontTx/>
              <a:buNone/>
              <a:defRPr/>
            </a:pPr>
            <a:endParaRPr lang="zh-CN" altLang="en-US" noProof="1">
              <a:solidFill>
                <a:srgbClr val="FFFFFF"/>
              </a:solidFill>
              <a:latin typeface="黑体" panose="02010609060101010101" pitchFamily="49" charset="-122"/>
              <a:ea typeface="黑体" panose="02010609060101010101" pitchFamily="49" charset="-122"/>
              <a:cs typeface="Arial" panose="02080604020202020204" pitchFamily="34" charset="0"/>
            </a:endParaRPr>
          </a:p>
        </p:txBody>
      </p:sp>
      <p:sp>
        <p:nvSpPr>
          <p:cNvPr id="11" name="KSO_Shape"/>
          <p:cNvSpPr/>
          <p:nvPr>
            <p:custDataLst>
              <p:tags r:id="rId5"/>
            </p:custDataLst>
          </p:nvPr>
        </p:nvSpPr>
        <p:spPr>
          <a:xfrm rot="7226800">
            <a:off x="745332" y="535781"/>
            <a:ext cx="88900" cy="77787"/>
          </a:xfrm>
          <a:custGeom>
            <a:avLst/>
            <a:gdLst>
              <a:gd name="connsiteX0" fmla="*/ 282090 w 560550"/>
              <a:gd name="connsiteY0" fmla="*/ 0 h 493591"/>
              <a:gd name="connsiteX1" fmla="*/ 307359 w 560550"/>
              <a:gd name="connsiteY1" fmla="*/ 19328 h 493591"/>
              <a:gd name="connsiteX2" fmla="*/ 322151 w 560550"/>
              <a:gd name="connsiteY2" fmla="*/ 46641 h 493591"/>
              <a:gd name="connsiteX3" fmla="*/ 422483 w 560550"/>
              <a:gd name="connsiteY3" fmla="*/ 244308 h 493591"/>
              <a:gd name="connsiteX4" fmla="*/ 421839 w 560550"/>
              <a:gd name="connsiteY4" fmla="*/ 243943 h 493591"/>
              <a:gd name="connsiteX5" fmla="*/ 426075 w 560550"/>
              <a:gd name="connsiteY5" fmla="*/ 252279 h 493591"/>
              <a:gd name="connsiteX6" fmla="*/ 549713 w 560550"/>
              <a:gd name="connsiteY6" fmla="*/ 442022 h 493591"/>
              <a:gd name="connsiteX7" fmla="*/ 553726 w 560550"/>
              <a:gd name="connsiteY7" fmla="*/ 448555 h 493591"/>
              <a:gd name="connsiteX8" fmla="*/ 557360 w 560550"/>
              <a:gd name="connsiteY8" fmla="*/ 480662 h 493591"/>
              <a:gd name="connsiteX9" fmla="*/ 557111 w 560550"/>
              <a:gd name="connsiteY9" fmla="*/ 481348 h 493591"/>
              <a:gd name="connsiteX10" fmla="*/ 527738 w 560550"/>
              <a:gd name="connsiteY10" fmla="*/ 493568 h 493591"/>
              <a:gd name="connsiteX11" fmla="*/ 496688 w 560550"/>
              <a:gd name="connsiteY11" fmla="*/ 492722 h 493591"/>
              <a:gd name="connsiteX12" fmla="*/ 275338 w 560550"/>
              <a:gd name="connsiteY12" fmla="*/ 480778 h 493591"/>
              <a:gd name="connsiteX13" fmla="*/ 275975 w 560550"/>
              <a:gd name="connsiteY13" fmla="*/ 480403 h 493591"/>
              <a:gd name="connsiteX14" fmla="*/ 266629 w 560550"/>
              <a:gd name="connsiteY14" fmla="*/ 479903 h 493591"/>
              <a:gd name="connsiteX15" fmla="*/ 40497 w 560550"/>
              <a:gd name="connsiteY15" fmla="*/ 492105 h 493591"/>
              <a:gd name="connsiteX16" fmla="*/ 32832 w 560550"/>
              <a:gd name="connsiteY16" fmla="*/ 492314 h 493591"/>
              <a:gd name="connsiteX17" fmla="*/ 3210 w 560550"/>
              <a:gd name="connsiteY17" fmla="*/ 479408 h 493591"/>
              <a:gd name="connsiteX18" fmla="*/ 2740 w 560550"/>
              <a:gd name="connsiteY18" fmla="*/ 478849 h 493591"/>
              <a:gd name="connsiteX19" fmla="*/ 6844 w 560550"/>
              <a:gd name="connsiteY19" fmla="*/ 447301 h 493591"/>
              <a:gd name="connsiteX20" fmla="*/ 23102 w 560550"/>
              <a:gd name="connsiteY20" fmla="*/ 420834 h 493591"/>
              <a:gd name="connsiteX21" fmla="*/ 144121 w 560550"/>
              <a:gd name="connsiteY21" fmla="*/ 235111 h 493591"/>
              <a:gd name="connsiteX22" fmla="*/ 144127 w 560550"/>
              <a:gd name="connsiteY22" fmla="*/ 235851 h 493591"/>
              <a:gd name="connsiteX23" fmla="*/ 149231 w 560550"/>
              <a:gd name="connsiteY23" fmla="*/ 228009 h 493591"/>
              <a:gd name="connsiteX24" fmla="*/ 251731 w 560550"/>
              <a:gd name="connsiteY24" fmla="*/ 26070 h 493591"/>
              <a:gd name="connsiteX25" fmla="*/ 255383 w 560550"/>
              <a:gd name="connsiteY25" fmla="*/ 19328 h 493591"/>
              <a:gd name="connsiteX26" fmla="*/ 281371 w 560550"/>
              <a:gd name="connsiteY26" fmla="*/ 127 h 493591"/>
              <a:gd name="connsiteX27" fmla="*/ 282090 w 560550"/>
              <a:gd name="connsiteY27" fmla="*/ 0 h 493591"/>
              <a:gd name="connsiteX0-1" fmla="*/ 282090 w 560550"/>
              <a:gd name="connsiteY0-2" fmla="*/ 0 h 493591"/>
              <a:gd name="connsiteX1-3" fmla="*/ 307359 w 560550"/>
              <a:gd name="connsiteY1-4" fmla="*/ 19328 h 493591"/>
              <a:gd name="connsiteX2-5" fmla="*/ 322151 w 560550"/>
              <a:gd name="connsiteY2-6" fmla="*/ 46641 h 493591"/>
              <a:gd name="connsiteX3-7" fmla="*/ 422483 w 560550"/>
              <a:gd name="connsiteY3-8" fmla="*/ 244308 h 493591"/>
              <a:gd name="connsiteX4-9" fmla="*/ 426075 w 560550"/>
              <a:gd name="connsiteY4-10" fmla="*/ 252279 h 493591"/>
              <a:gd name="connsiteX5-11" fmla="*/ 549713 w 560550"/>
              <a:gd name="connsiteY5-12" fmla="*/ 442022 h 493591"/>
              <a:gd name="connsiteX6-13" fmla="*/ 553726 w 560550"/>
              <a:gd name="connsiteY6-14" fmla="*/ 448555 h 493591"/>
              <a:gd name="connsiteX7-15" fmla="*/ 557360 w 560550"/>
              <a:gd name="connsiteY7-16" fmla="*/ 480662 h 493591"/>
              <a:gd name="connsiteX8-17" fmla="*/ 557111 w 560550"/>
              <a:gd name="connsiteY8-18" fmla="*/ 481348 h 493591"/>
              <a:gd name="connsiteX9-19" fmla="*/ 527738 w 560550"/>
              <a:gd name="connsiteY9-20" fmla="*/ 493568 h 493591"/>
              <a:gd name="connsiteX10-21" fmla="*/ 496688 w 560550"/>
              <a:gd name="connsiteY10-22" fmla="*/ 492722 h 493591"/>
              <a:gd name="connsiteX11-23" fmla="*/ 275338 w 560550"/>
              <a:gd name="connsiteY11-24" fmla="*/ 480778 h 493591"/>
              <a:gd name="connsiteX12-25" fmla="*/ 275975 w 560550"/>
              <a:gd name="connsiteY12-26" fmla="*/ 480403 h 493591"/>
              <a:gd name="connsiteX13-27" fmla="*/ 266629 w 560550"/>
              <a:gd name="connsiteY13-28" fmla="*/ 479903 h 493591"/>
              <a:gd name="connsiteX14-29" fmla="*/ 40497 w 560550"/>
              <a:gd name="connsiteY14-30" fmla="*/ 492105 h 493591"/>
              <a:gd name="connsiteX15-31" fmla="*/ 32832 w 560550"/>
              <a:gd name="connsiteY15-32" fmla="*/ 492314 h 493591"/>
              <a:gd name="connsiteX16-33" fmla="*/ 3210 w 560550"/>
              <a:gd name="connsiteY16-34" fmla="*/ 479408 h 493591"/>
              <a:gd name="connsiteX17-35" fmla="*/ 2740 w 560550"/>
              <a:gd name="connsiteY17-36" fmla="*/ 478849 h 493591"/>
              <a:gd name="connsiteX18-37" fmla="*/ 6844 w 560550"/>
              <a:gd name="connsiteY18-38" fmla="*/ 447301 h 493591"/>
              <a:gd name="connsiteX19-39" fmla="*/ 23102 w 560550"/>
              <a:gd name="connsiteY19-40" fmla="*/ 420834 h 493591"/>
              <a:gd name="connsiteX20-41" fmla="*/ 144121 w 560550"/>
              <a:gd name="connsiteY20-42" fmla="*/ 235111 h 493591"/>
              <a:gd name="connsiteX21-43" fmla="*/ 144127 w 560550"/>
              <a:gd name="connsiteY21-44" fmla="*/ 235851 h 493591"/>
              <a:gd name="connsiteX22-45" fmla="*/ 149231 w 560550"/>
              <a:gd name="connsiteY22-46" fmla="*/ 228009 h 493591"/>
              <a:gd name="connsiteX23-47" fmla="*/ 251731 w 560550"/>
              <a:gd name="connsiteY23-48" fmla="*/ 26070 h 493591"/>
              <a:gd name="connsiteX24-49" fmla="*/ 255383 w 560550"/>
              <a:gd name="connsiteY24-50" fmla="*/ 19328 h 493591"/>
              <a:gd name="connsiteX25-51" fmla="*/ 281371 w 560550"/>
              <a:gd name="connsiteY25-52" fmla="*/ 127 h 493591"/>
              <a:gd name="connsiteX26-53" fmla="*/ 282090 w 560550"/>
              <a:gd name="connsiteY26-54" fmla="*/ 0 h 493591"/>
              <a:gd name="connsiteX0-55" fmla="*/ 282090 w 560550"/>
              <a:gd name="connsiteY0-56" fmla="*/ 0 h 493591"/>
              <a:gd name="connsiteX1-57" fmla="*/ 307359 w 560550"/>
              <a:gd name="connsiteY1-58" fmla="*/ 19328 h 493591"/>
              <a:gd name="connsiteX2-59" fmla="*/ 322151 w 560550"/>
              <a:gd name="connsiteY2-60" fmla="*/ 46641 h 493591"/>
              <a:gd name="connsiteX3-61" fmla="*/ 426075 w 560550"/>
              <a:gd name="connsiteY3-62" fmla="*/ 252279 h 493591"/>
              <a:gd name="connsiteX4-63" fmla="*/ 549713 w 560550"/>
              <a:gd name="connsiteY4-64" fmla="*/ 442022 h 493591"/>
              <a:gd name="connsiteX5-65" fmla="*/ 553726 w 560550"/>
              <a:gd name="connsiteY5-66" fmla="*/ 448555 h 493591"/>
              <a:gd name="connsiteX6-67" fmla="*/ 557360 w 560550"/>
              <a:gd name="connsiteY6-68" fmla="*/ 480662 h 493591"/>
              <a:gd name="connsiteX7-69" fmla="*/ 557111 w 560550"/>
              <a:gd name="connsiteY7-70" fmla="*/ 481348 h 493591"/>
              <a:gd name="connsiteX8-71" fmla="*/ 527738 w 560550"/>
              <a:gd name="connsiteY8-72" fmla="*/ 493568 h 493591"/>
              <a:gd name="connsiteX9-73" fmla="*/ 496688 w 560550"/>
              <a:gd name="connsiteY9-74" fmla="*/ 492722 h 493591"/>
              <a:gd name="connsiteX10-75" fmla="*/ 275338 w 560550"/>
              <a:gd name="connsiteY10-76" fmla="*/ 480778 h 493591"/>
              <a:gd name="connsiteX11-77" fmla="*/ 275975 w 560550"/>
              <a:gd name="connsiteY11-78" fmla="*/ 480403 h 493591"/>
              <a:gd name="connsiteX12-79" fmla="*/ 266629 w 560550"/>
              <a:gd name="connsiteY12-80" fmla="*/ 479903 h 493591"/>
              <a:gd name="connsiteX13-81" fmla="*/ 40497 w 560550"/>
              <a:gd name="connsiteY13-82" fmla="*/ 492105 h 493591"/>
              <a:gd name="connsiteX14-83" fmla="*/ 32832 w 560550"/>
              <a:gd name="connsiteY14-84" fmla="*/ 492314 h 493591"/>
              <a:gd name="connsiteX15-85" fmla="*/ 3210 w 560550"/>
              <a:gd name="connsiteY15-86" fmla="*/ 479408 h 493591"/>
              <a:gd name="connsiteX16-87" fmla="*/ 2740 w 560550"/>
              <a:gd name="connsiteY16-88" fmla="*/ 478849 h 493591"/>
              <a:gd name="connsiteX17-89" fmla="*/ 6844 w 560550"/>
              <a:gd name="connsiteY17-90" fmla="*/ 447301 h 493591"/>
              <a:gd name="connsiteX18-91" fmla="*/ 23102 w 560550"/>
              <a:gd name="connsiteY18-92" fmla="*/ 420834 h 493591"/>
              <a:gd name="connsiteX19-93" fmla="*/ 144121 w 560550"/>
              <a:gd name="connsiteY19-94" fmla="*/ 235111 h 493591"/>
              <a:gd name="connsiteX20-95" fmla="*/ 144127 w 560550"/>
              <a:gd name="connsiteY20-96" fmla="*/ 235851 h 493591"/>
              <a:gd name="connsiteX21-97" fmla="*/ 149231 w 560550"/>
              <a:gd name="connsiteY21-98" fmla="*/ 228009 h 493591"/>
              <a:gd name="connsiteX22-99" fmla="*/ 251731 w 560550"/>
              <a:gd name="connsiteY22-100" fmla="*/ 26070 h 493591"/>
              <a:gd name="connsiteX23-101" fmla="*/ 255383 w 560550"/>
              <a:gd name="connsiteY23-102" fmla="*/ 19328 h 493591"/>
              <a:gd name="connsiteX24-103" fmla="*/ 281371 w 560550"/>
              <a:gd name="connsiteY24-104" fmla="*/ 127 h 493591"/>
              <a:gd name="connsiteX25-105" fmla="*/ 282090 w 560550"/>
              <a:gd name="connsiteY25-106" fmla="*/ 0 h 493591"/>
              <a:gd name="connsiteX0-107" fmla="*/ 282090 w 560550"/>
              <a:gd name="connsiteY0-108" fmla="*/ 0 h 493591"/>
              <a:gd name="connsiteX1-109" fmla="*/ 307359 w 560550"/>
              <a:gd name="connsiteY1-110" fmla="*/ 19328 h 493591"/>
              <a:gd name="connsiteX2-111" fmla="*/ 322151 w 560550"/>
              <a:gd name="connsiteY2-112" fmla="*/ 46641 h 493591"/>
              <a:gd name="connsiteX3-113" fmla="*/ 426075 w 560550"/>
              <a:gd name="connsiteY3-114" fmla="*/ 252279 h 493591"/>
              <a:gd name="connsiteX4-115" fmla="*/ 549713 w 560550"/>
              <a:gd name="connsiteY4-116" fmla="*/ 442022 h 493591"/>
              <a:gd name="connsiteX5-117" fmla="*/ 553726 w 560550"/>
              <a:gd name="connsiteY5-118" fmla="*/ 448555 h 493591"/>
              <a:gd name="connsiteX6-119" fmla="*/ 557360 w 560550"/>
              <a:gd name="connsiteY6-120" fmla="*/ 480662 h 493591"/>
              <a:gd name="connsiteX7-121" fmla="*/ 557111 w 560550"/>
              <a:gd name="connsiteY7-122" fmla="*/ 481348 h 493591"/>
              <a:gd name="connsiteX8-123" fmla="*/ 527738 w 560550"/>
              <a:gd name="connsiteY8-124" fmla="*/ 493568 h 493591"/>
              <a:gd name="connsiteX9-125" fmla="*/ 496688 w 560550"/>
              <a:gd name="connsiteY9-126" fmla="*/ 492722 h 493591"/>
              <a:gd name="connsiteX10-127" fmla="*/ 275338 w 560550"/>
              <a:gd name="connsiteY10-128" fmla="*/ 480778 h 493591"/>
              <a:gd name="connsiteX11-129" fmla="*/ 275975 w 560550"/>
              <a:gd name="connsiteY11-130" fmla="*/ 480403 h 493591"/>
              <a:gd name="connsiteX12-131" fmla="*/ 266629 w 560550"/>
              <a:gd name="connsiteY12-132" fmla="*/ 479903 h 493591"/>
              <a:gd name="connsiteX13-133" fmla="*/ 40497 w 560550"/>
              <a:gd name="connsiteY13-134" fmla="*/ 492105 h 493591"/>
              <a:gd name="connsiteX14-135" fmla="*/ 32832 w 560550"/>
              <a:gd name="connsiteY14-136" fmla="*/ 492314 h 493591"/>
              <a:gd name="connsiteX15-137" fmla="*/ 3210 w 560550"/>
              <a:gd name="connsiteY15-138" fmla="*/ 479408 h 493591"/>
              <a:gd name="connsiteX16-139" fmla="*/ 2740 w 560550"/>
              <a:gd name="connsiteY16-140" fmla="*/ 478849 h 493591"/>
              <a:gd name="connsiteX17-141" fmla="*/ 6844 w 560550"/>
              <a:gd name="connsiteY17-142" fmla="*/ 447301 h 493591"/>
              <a:gd name="connsiteX18-143" fmla="*/ 23102 w 560550"/>
              <a:gd name="connsiteY18-144" fmla="*/ 420834 h 493591"/>
              <a:gd name="connsiteX19-145" fmla="*/ 144121 w 560550"/>
              <a:gd name="connsiteY19-146" fmla="*/ 235111 h 493591"/>
              <a:gd name="connsiteX20-147" fmla="*/ 144127 w 560550"/>
              <a:gd name="connsiteY20-148" fmla="*/ 235851 h 493591"/>
              <a:gd name="connsiteX21-149" fmla="*/ 149231 w 560550"/>
              <a:gd name="connsiteY21-150" fmla="*/ 228009 h 493591"/>
              <a:gd name="connsiteX22-151" fmla="*/ 251731 w 560550"/>
              <a:gd name="connsiteY22-152" fmla="*/ 26070 h 493591"/>
              <a:gd name="connsiteX23-153" fmla="*/ 255383 w 560550"/>
              <a:gd name="connsiteY23-154" fmla="*/ 19328 h 493591"/>
              <a:gd name="connsiteX24-155" fmla="*/ 281371 w 560550"/>
              <a:gd name="connsiteY24-156" fmla="*/ 127 h 493591"/>
              <a:gd name="connsiteX25-157" fmla="*/ 282090 w 560550"/>
              <a:gd name="connsiteY25-158" fmla="*/ 0 h 493591"/>
              <a:gd name="connsiteX0-159" fmla="*/ 282090 w 560550"/>
              <a:gd name="connsiteY0-160" fmla="*/ 0 h 493591"/>
              <a:gd name="connsiteX1-161" fmla="*/ 307359 w 560550"/>
              <a:gd name="connsiteY1-162" fmla="*/ 19328 h 493591"/>
              <a:gd name="connsiteX2-163" fmla="*/ 322151 w 560550"/>
              <a:gd name="connsiteY2-164" fmla="*/ 46641 h 493591"/>
              <a:gd name="connsiteX3-165" fmla="*/ 426075 w 560550"/>
              <a:gd name="connsiteY3-166" fmla="*/ 252279 h 493591"/>
              <a:gd name="connsiteX4-167" fmla="*/ 549713 w 560550"/>
              <a:gd name="connsiteY4-168" fmla="*/ 442022 h 493591"/>
              <a:gd name="connsiteX5-169" fmla="*/ 553726 w 560550"/>
              <a:gd name="connsiteY5-170" fmla="*/ 448555 h 493591"/>
              <a:gd name="connsiteX6-171" fmla="*/ 557360 w 560550"/>
              <a:gd name="connsiteY6-172" fmla="*/ 480662 h 493591"/>
              <a:gd name="connsiteX7-173" fmla="*/ 557111 w 560550"/>
              <a:gd name="connsiteY7-174" fmla="*/ 481348 h 493591"/>
              <a:gd name="connsiteX8-175" fmla="*/ 527738 w 560550"/>
              <a:gd name="connsiteY8-176" fmla="*/ 493568 h 493591"/>
              <a:gd name="connsiteX9-177" fmla="*/ 496688 w 560550"/>
              <a:gd name="connsiteY9-178" fmla="*/ 492722 h 493591"/>
              <a:gd name="connsiteX10-179" fmla="*/ 275338 w 560550"/>
              <a:gd name="connsiteY10-180" fmla="*/ 480778 h 493591"/>
              <a:gd name="connsiteX11-181" fmla="*/ 275975 w 560550"/>
              <a:gd name="connsiteY11-182" fmla="*/ 480403 h 493591"/>
              <a:gd name="connsiteX12-183" fmla="*/ 266629 w 560550"/>
              <a:gd name="connsiteY12-184" fmla="*/ 479903 h 493591"/>
              <a:gd name="connsiteX13-185" fmla="*/ 40497 w 560550"/>
              <a:gd name="connsiteY13-186" fmla="*/ 492105 h 493591"/>
              <a:gd name="connsiteX14-187" fmla="*/ 32832 w 560550"/>
              <a:gd name="connsiteY14-188" fmla="*/ 492314 h 493591"/>
              <a:gd name="connsiteX15-189" fmla="*/ 3210 w 560550"/>
              <a:gd name="connsiteY15-190" fmla="*/ 479408 h 493591"/>
              <a:gd name="connsiteX16-191" fmla="*/ 2740 w 560550"/>
              <a:gd name="connsiteY16-192" fmla="*/ 478849 h 493591"/>
              <a:gd name="connsiteX17-193" fmla="*/ 6844 w 560550"/>
              <a:gd name="connsiteY17-194" fmla="*/ 447301 h 493591"/>
              <a:gd name="connsiteX18-195" fmla="*/ 23102 w 560550"/>
              <a:gd name="connsiteY18-196" fmla="*/ 420834 h 493591"/>
              <a:gd name="connsiteX19-197" fmla="*/ 144121 w 560550"/>
              <a:gd name="connsiteY19-198" fmla="*/ 235111 h 493591"/>
              <a:gd name="connsiteX20-199" fmla="*/ 149231 w 560550"/>
              <a:gd name="connsiteY20-200" fmla="*/ 228009 h 493591"/>
              <a:gd name="connsiteX21-201" fmla="*/ 251731 w 560550"/>
              <a:gd name="connsiteY21-202" fmla="*/ 26070 h 493591"/>
              <a:gd name="connsiteX22-203" fmla="*/ 255383 w 560550"/>
              <a:gd name="connsiteY22-204" fmla="*/ 19328 h 493591"/>
              <a:gd name="connsiteX23-205" fmla="*/ 281371 w 560550"/>
              <a:gd name="connsiteY23-206" fmla="*/ 127 h 493591"/>
              <a:gd name="connsiteX24-207" fmla="*/ 282090 w 560550"/>
              <a:gd name="connsiteY24-208" fmla="*/ 0 h 493591"/>
              <a:gd name="connsiteX0-209" fmla="*/ 282090 w 560550"/>
              <a:gd name="connsiteY0-210" fmla="*/ 0 h 493591"/>
              <a:gd name="connsiteX1-211" fmla="*/ 307359 w 560550"/>
              <a:gd name="connsiteY1-212" fmla="*/ 19328 h 493591"/>
              <a:gd name="connsiteX2-213" fmla="*/ 322151 w 560550"/>
              <a:gd name="connsiteY2-214" fmla="*/ 46641 h 493591"/>
              <a:gd name="connsiteX3-215" fmla="*/ 426075 w 560550"/>
              <a:gd name="connsiteY3-216" fmla="*/ 252279 h 493591"/>
              <a:gd name="connsiteX4-217" fmla="*/ 549713 w 560550"/>
              <a:gd name="connsiteY4-218" fmla="*/ 442022 h 493591"/>
              <a:gd name="connsiteX5-219" fmla="*/ 553726 w 560550"/>
              <a:gd name="connsiteY5-220" fmla="*/ 448555 h 493591"/>
              <a:gd name="connsiteX6-221" fmla="*/ 557360 w 560550"/>
              <a:gd name="connsiteY6-222" fmla="*/ 480662 h 493591"/>
              <a:gd name="connsiteX7-223" fmla="*/ 557111 w 560550"/>
              <a:gd name="connsiteY7-224" fmla="*/ 481348 h 493591"/>
              <a:gd name="connsiteX8-225" fmla="*/ 527738 w 560550"/>
              <a:gd name="connsiteY8-226" fmla="*/ 493568 h 493591"/>
              <a:gd name="connsiteX9-227" fmla="*/ 496688 w 560550"/>
              <a:gd name="connsiteY9-228" fmla="*/ 492722 h 493591"/>
              <a:gd name="connsiteX10-229" fmla="*/ 275338 w 560550"/>
              <a:gd name="connsiteY10-230" fmla="*/ 480778 h 493591"/>
              <a:gd name="connsiteX11-231" fmla="*/ 275975 w 560550"/>
              <a:gd name="connsiteY11-232" fmla="*/ 480403 h 493591"/>
              <a:gd name="connsiteX12-233" fmla="*/ 266629 w 560550"/>
              <a:gd name="connsiteY12-234" fmla="*/ 479903 h 493591"/>
              <a:gd name="connsiteX13-235" fmla="*/ 40497 w 560550"/>
              <a:gd name="connsiteY13-236" fmla="*/ 492105 h 493591"/>
              <a:gd name="connsiteX14-237" fmla="*/ 32832 w 560550"/>
              <a:gd name="connsiteY14-238" fmla="*/ 492314 h 493591"/>
              <a:gd name="connsiteX15-239" fmla="*/ 3210 w 560550"/>
              <a:gd name="connsiteY15-240" fmla="*/ 479408 h 493591"/>
              <a:gd name="connsiteX16-241" fmla="*/ 2740 w 560550"/>
              <a:gd name="connsiteY16-242" fmla="*/ 478849 h 493591"/>
              <a:gd name="connsiteX17-243" fmla="*/ 6844 w 560550"/>
              <a:gd name="connsiteY17-244" fmla="*/ 447301 h 493591"/>
              <a:gd name="connsiteX18-245" fmla="*/ 23102 w 560550"/>
              <a:gd name="connsiteY18-246" fmla="*/ 420834 h 493591"/>
              <a:gd name="connsiteX19-247" fmla="*/ 149231 w 560550"/>
              <a:gd name="connsiteY19-248" fmla="*/ 228009 h 493591"/>
              <a:gd name="connsiteX20-249" fmla="*/ 251731 w 560550"/>
              <a:gd name="connsiteY20-250" fmla="*/ 26070 h 493591"/>
              <a:gd name="connsiteX21-251" fmla="*/ 255383 w 560550"/>
              <a:gd name="connsiteY21-252" fmla="*/ 19328 h 493591"/>
              <a:gd name="connsiteX22-253" fmla="*/ 281371 w 560550"/>
              <a:gd name="connsiteY22-254" fmla="*/ 127 h 493591"/>
              <a:gd name="connsiteX23-255" fmla="*/ 282090 w 560550"/>
              <a:gd name="connsiteY23-256" fmla="*/ 0 h 493591"/>
              <a:gd name="connsiteX0-257" fmla="*/ 282090 w 560550"/>
              <a:gd name="connsiteY0-258" fmla="*/ 0 h 493591"/>
              <a:gd name="connsiteX1-259" fmla="*/ 307359 w 560550"/>
              <a:gd name="connsiteY1-260" fmla="*/ 19328 h 493591"/>
              <a:gd name="connsiteX2-261" fmla="*/ 322151 w 560550"/>
              <a:gd name="connsiteY2-262" fmla="*/ 46641 h 493591"/>
              <a:gd name="connsiteX3-263" fmla="*/ 426075 w 560550"/>
              <a:gd name="connsiteY3-264" fmla="*/ 252279 h 493591"/>
              <a:gd name="connsiteX4-265" fmla="*/ 549713 w 560550"/>
              <a:gd name="connsiteY4-266" fmla="*/ 442022 h 493591"/>
              <a:gd name="connsiteX5-267" fmla="*/ 553726 w 560550"/>
              <a:gd name="connsiteY5-268" fmla="*/ 448555 h 493591"/>
              <a:gd name="connsiteX6-269" fmla="*/ 557360 w 560550"/>
              <a:gd name="connsiteY6-270" fmla="*/ 480662 h 493591"/>
              <a:gd name="connsiteX7-271" fmla="*/ 557111 w 560550"/>
              <a:gd name="connsiteY7-272" fmla="*/ 481348 h 493591"/>
              <a:gd name="connsiteX8-273" fmla="*/ 527738 w 560550"/>
              <a:gd name="connsiteY8-274" fmla="*/ 493568 h 493591"/>
              <a:gd name="connsiteX9-275" fmla="*/ 496688 w 560550"/>
              <a:gd name="connsiteY9-276" fmla="*/ 492722 h 493591"/>
              <a:gd name="connsiteX10-277" fmla="*/ 275338 w 560550"/>
              <a:gd name="connsiteY10-278" fmla="*/ 480778 h 493591"/>
              <a:gd name="connsiteX11-279" fmla="*/ 275975 w 560550"/>
              <a:gd name="connsiteY11-280" fmla="*/ 480403 h 493591"/>
              <a:gd name="connsiteX12-281" fmla="*/ 266629 w 560550"/>
              <a:gd name="connsiteY12-282" fmla="*/ 479903 h 493591"/>
              <a:gd name="connsiteX13-283" fmla="*/ 40497 w 560550"/>
              <a:gd name="connsiteY13-284" fmla="*/ 492105 h 493591"/>
              <a:gd name="connsiteX14-285" fmla="*/ 32832 w 560550"/>
              <a:gd name="connsiteY14-286" fmla="*/ 492314 h 493591"/>
              <a:gd name="connsiteX15-287" fmla="*/ 3210 w 560550"/>
              <a:gd name="connsiteY15-288" fmla="*/ 479408 h 493591"/>
              <a:gd name="connsiteX16-289" fmla="*/ 2740 w 560550"/>
              <a:gd name="connsiteY16-290" fmla="*/ 478849 h 493591"/>
              <a:gd name="connsiteX17-291" fmla="*/ 6844 w 560550"/>
              <a:gd name="connsiteY17-292" fmla="*/ 447301 h 493591"/>
              <a:gd name="connsiteX18-293" fmla="*/ 23102 w 560550"/>
              <a:gd name="connsiteY18-294" fmla="*/ 420834 h 493591"/>
              <a:gd name="connsiteX19-295" fmla="*/ 149231 w 560550"/>
              <a:gd name="connsiteY19-296" fmla="*/ 228009 h 493591"/>
              <a:gd name="connsiteX20-297" fmla="*/ 251731 w 560550"/>
              <a:gd name="connsiteY20-298" fmla="*/ 26070 h 493591"/>
              <a:gd name="connsiteX21-299" fmla="*/ 255383 w 560550"/>
              <a:gd name="connsiteY21-300" fmla="*/ 19328 h 493591"/>
              <a:gd name="connsiteX22-301" fmla="*/ 281371 w 560550"/>
              <a:gd name="connsiteY22-302" fmla="*/ 127 h 493591"/>
              <a:gd name="connsiteX23-303" fmla="*/ 282090 w 560550"/>
              <a:gd name="connsiteY23-304" fmla="*/ 0 h 493591"/>
              <a:gd name="connsiteX0-305" fmla="*/ 282090 w 560550"/>
              <a:gd name="connsiteY0-306" fmla="*/ 0 h 493591"/>
              <a:gd name="connsiteX1-307" fmla="*/ 307359 w 560550"/>
              <a:gd name="connsiteY1-308" fmla="*/ 19328 h 493591"/>
              <a:gd name="connsiteX2-309" fmla="*/ 322151 w 560550"/>
              <a:gd name="connsiteY2-310" fmla="*/ 46641 h 493591"/>
              <a:gd name="connsiteX3-311" fmla="*/ 426075 w 560550"/>
              <a:gd name="connsiteY3-312" fmla="*/ 252279 h 493591"/>
              <a:gd name="connsiteX4-313" fmla="*/ 549713 w 560550"/>
              <a:gd name="connsiteY4-314" fmla="*/ 442022 h 493591"/>
              <a:gd name="connsiteX5-315" fmla="*/ 553726 w 560550"/>
              <a:gd name="connsiteY5-316" fmla="*/ 448555 h 493591"/>
              <a:gd name="connsiteX6-317" fmla="*/ 557360 w 560550"/>
              <a:gd name="connsiteY6-318" fmla="*/ 480662 h 493591"/>
              <a:gd name="connsiteX7-319" fmla="*/ 557111 w 560550"/>
              <a:gd name="connsiteY7-320" fmla="*/ 481348 h 493591"/>
              <a:gd name="connsiteX8-321" fmla="*/ 527738 w 560550"/>
              <a:gd name="connsiteY8-322" fmla="*/ 493568 h 493591"/>
              <a:gd name="connsiteX9-323" fmla="*/ 496688 w 560550"/>
              <a:gd name="connsiteY9-324" fmla="*/ 492722 h 493591"/>
              <a:gd name="connsiteX10-325" fmla="*/ 275338 w 560550"/>
              <a:gd name="connsiteY10-326" fmla="*/ 480778 h 493591"/>
              <a:gd name="connsiteX11-327" fmla="*/ 266629 w 560550"/>
              <a:gd name="connsiteY11-328" fmla="*/ 479903 h 493591"/>
              <a:gd name="connsiteX12-329" fmla="*/ 40497 w 560550"/>
              <a:gd name="connsiteY12-330" fmla="*/ 492105 h 493591"/>
              <a:gd name="connsiteX13-331" fmla="*/ 32832 w 560550"/>
              <a:gd name="connsiteY13-332" fmla="*/ 492314 h 493591"/>
              <a:gd name="connsiteX14-333" fmla="*/ 3210 w 560550"/>
              <a:gd name="connsiteY14-334" fmla="*/ 479408 h 493591"/>
              <a:gd name="connsiteX15-335" fmla="*/ 2740 w 560550"/>
              <a:gd name="connsiteY15-336" fmla="*/ 478849 h 493591"/>
              <a:gd name="connsiteX16-337" fmla="*/ 6844 w 560550"/>
              <a:gd name="connsiteY16-338" fmla="*/ 447301 h 493591"/>
              <a:gd name="connsiteX17-339" fmla="*/ 23102 w 560550"/>
              <a:gd name="connsiteY17-340" fmla="*/ 420834 h 493591"/>
              <a:gd name="connsiteX18-341" fmla="*/ 149231 w 560550"/>
              <a:gd name="connsiteY18-342" fmla="*/ 228009 h 493591"/>
              <a:gd name="connsiteX19-343" fmla="*/ 251731 w 560550"/>
              <a:gd name="connsiteY19-344" fmla="*/ 26070 h 493591"/>
              <a:gd name="connsiteX20-345" fmla="*/ 255383 w 560550"/>
              <a:gd name="connsiteY20-346" fmla="*/ 19328 h 493591"/>
              <a:gd name="connsiteX21-347" fmla="*/ 281371 w 560550"/>
              <a:gd name="connsiteY21-348" fmla="*/ 127 h 493591"/>
              <a:gd name="connsiteX22-349" fmla="*/ 282090 w 560550"/>
              <a:gd name="connsiteY22-350" fmla="*/ 0 h 493591"/>
              <a:gd name="connsiteX0-351" fmla="*/ 282090 w 560550"/>
              <a:gd name="connsiteY0-352" fmla="*/ 0 h 493591"/>
              <a:gd name="connsiteX1-353" fmla="*/ 307359 w 560550"/>
              <a:gd name="connsiteY1-354" fmla="*/ 19328 h 493591"/>
              <a:gd name="connsiteX2-355" fmla="*/ 322151 w 560550"/>
              <a:gd name="connsiteY2-356" fmla="*/ 46641 h 493591"/>
              <a:gd name="connsiteX3-357" fmla="*/ 426075 w 560550"/>
              <a:gd name="connsiteY3-358" fmla="*/ 252279 h 493591"/>
              <a:gd name="connsiteX4-359" fmla="*/ 549713 w 560550"/>
              <a:gd name="connsiteY4-360" fmla="*/ 442022 h 493591"/>
              <a:gd name="connsiteX5-361" fmla="*/ 553726 w 560550"/>
              <a:gd name="connsiteY5-362" fmla="*/ 448555 h 493591"/>
              <a:gd name="connsiteX6-363" fmla="*/ 557360 w 560550"/>
              <a:gd name="connsiteY6-364" fmla="*/ 480662 h 493591"/>
              <a:gd name="connsiteX7-365" fmla="*/ 557111 w 560550"/>
              <a:gd name="connsiteY7-366" fmla="*/ 481348 h 493591"/>
              <a:gd name="connsiteX8-367" fmla="*/ 527738 w 560550"/>
              <a:gd name="connsiteY8-368" fmla="*/ 493568 h 493591"/>
              <a:gd name="connsiteX9-369" fmla="*/ 496688 w 560550"/>
              <a:gd name="connsiteY9-370" fmla="*/ 492722 h 493591"/>
              <a:gd name="connsiteX10-371" fmla="*/ 266629 w 560550"/>
              <a:gd name="connsiteY10-372" fmla="*/ 479903 h 493591"/>
              <a:gd name="connsiteX11-373" fmla="*/ 40497 w 560550"/>
              <a:gd name="connsiteY11-374" fmla="*/ 492105 h 493591"/>
              <a:gd name="connsiteX12-375" fmla="*/ 32832 w 560550"/>
              <a:gd name="connsiteY12-376" fmla="*/ 492314 h 493591"/>
              <a:gd name="connsiteX13-377" fmla="*/ 3210 w 560550"/>
              <a:gd name="connsiteY13-378" fmla="*/ 479408 h 493591"/>
              <a:gd name="connsiteX14-379" fmla="*/ 2740 w 560550"/>
              <a:gd name="connsiteY14-380" fmla="*/ 478849 h 493591"/>
              <a:gd name="connsiteX15-381" fmla="*/ 6844 w 560550"/>
              <a:gd name="connsiteY15-382" fmla="*/ 447301 h 493591"/>
              <a:gd name="connsiteX16-383" fmla="*/ 23102 w 560550"/>
              <a:gd name="connsiteY16-384" fmla="*/ 420834 h 493591"/>
              <a:gd name="connsiteX17-385" fmla="*/ 149231 w 560550"/>
              <a:gd name="connsiteY17-386" fmla="*/ 228009 h 493591"/>
              <a:gd name="connsiteX18-387" fmla="*/ 251731 w 560550"/>
              <a:gd name="connsiteY18-388" fmla="*/ 26070 h 493591"/>
              <a:gd name="connsiteX19-389" fmla="*/ 255383 w 560550"/>
              <a:gd name="connsiteY19-390" fmla="*/ 19328 h 493591"/>
              <a:gd name="connsiteX20-391" fmla="*/ 281371 w 560550"/>
              <a:gd name="connsiteY20-392" fmla="*/ 127 h 493591"/>
              <a:gd name="connsiteX21-393" fmla="*/ 282090 w 560550"/>
              <a:gd name="connsiteY21-394" fmla="*/ 0 h 493591"/>
              <a:gd name="connsiteX0-395" fmla="*/ 282090 w 560550"/>
              <a:gd name="connsiteY0-396" fmla="*/ 0 h 493591"/>
              <a:gd name="connsiteX1-397" fmla="*/ 307359 w 560550"/>
              <a:gd name="connsiteY1-398" fmla="*/ 19328 h 493591"/>
              <a:gd name="connsiteX2-399" fmla="*/ 322151 w 560550"/>
              <a:gd name="connsiteY2-400" fmla="*/ 46641 h 493591"/>
              <a:gd name="connsiteX3-401" fmla="*/ 426075 w 560550"/>
              <a:gd name="connsiteY3-402" fmla="*/ 252279 h 493591"/>
              <a:gd name="connsiteX4-403" fmla="*/ 549713 w 560550"/>
              <a:gd name="connsiteY4-404" fmla="*/ 442022 h 493591"/>
              <a:gd name="connsiteX5-405" fmla="*/ 553726 w 560550"/>
              <a:gd name="connsiteY5-406" fmla="*/ 448555 h 493591"/>
              <a:gd name="connsiteX6-407" fmla="*/ 557360 w 560550"/>
              <a:gd name="connsiteY6-408" fmla="*/ 480662 h 493591"/>
              <a:gd name="connsiteX7-409" fmla="*/ 557111 w 560550"/>
              <a:gd name="connsiteY7-410" fmla="*/ 481348 h 493591"/>
              <a:gd name="connsiteX8-411" fmla="*/ 527738 w 560550"/>
              <a:gd name="connsiteY8-412" fmla="*/ 493568 h 493591"/>
              <a:gd name="connsiteX9-413" fmla="*/ 496688 w 560550"/>
              <a:gd name="connsiteY9-414" fmla="*/ 492722 h 493591"/>
              <a:gd name="connsiteX10-415" fmla="*/ 266629 w 560550"/>
              <a:gd name="connsiteY10-416" fmla="*/ 479903 h 493591"/>
              <a:gd name="connsiteX11-417" fmla="*/ 40497 w 560550"/>
              <a:gd name="connsiteY11-418" fmla="*/ 492105 h 493591"/>
              <a:gd name="connsiteX12-419" fmla="*/ 32832 w 560550"/>
              <a:gd name="connsiteY12-420" fmla="*/ 492314 h 493591"/>
              <a:gd name="connsiteX13-421" fmla="*/ 3210 w 560550"/>
              <a:gd name="connsiteY13-422" fmla="*/ 479408 h 493591"/>
              <a:gd name="connsiteX14-423" fmla="*/ 2740 w 560550"/>
              <a:gd name="connsiteY14-424" fmla="*/ 478849 h 493591"/>
              <a:gd name="connsiteX15-425" fmla="*/ 6844 w 560550"/>
              <a:gd name="connsiteY15-426" fmla="*/ 447301 h 493591"/>
              <a:gd name="connsiteX16-427" fmla="*/ 23102 w 560550"/>
              <a:gd name="connsiteY16-428" fmla="*/ 420834 h 493591"/>
              <a:gd name="connsiteX17-429" fmla="*/ 149231 w 560550"/>
              <a:gd name="connsiteY17-430" fmla="*/ 228009 h 493591"/>
              <a:gd name="connsiteX18-431" fmla="*/ 251731 w 560550"/>
              <a:gd name="connsiteY18-432" fmla="*/ 26070 h 493591"/>
              <a:gd name="connsiteX19-433" fmla="*/ 255383 w 560550"/>
              <a:gd name="connsiteY19-434" fmla="*/ 19328 h 493591"/>
              <a:gd name="connsiteX20-435" fmla="*/ 281371 w 560550"/>
              <a:gd name="connsiteY20-436" fmla="*/ 127 h 493591"/>
              <a:gd name="connsiteX21-437" fmla="*/ 282090 w 560550"/>
              <a:gd name="connsiteY21-438" fmla="*/ 0 h 493591"/>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 ang="0">
                <a:pos x="connsiteX9-19" y="connsiteY9-20"/>
              </a:cxn>
              <a:cxn ang="0">
                <a:pos x="connsiteX10-21" y="connsiteY10-22"/>
              </a:cxn>
              <a:cxn ang="0">
                <a:pos x="connsiteX11-23" y="connsiteY11-24"/>
              </a:cxn>
              <a:cxn ang="0">
                <a:pos x="connsiteX12-25" y="connsiteY12-26"/>
              </a:cxn>
              <a:cxn ang="0">
                <a:pos x="connsiteX13-27" y="connsiteY13-28"/>
              </a:cxn>
              <a:cxn ang="0">
                <a:pos x="connsiteX14-29" y="connsiteY14-30"/>
              </a:cxn>
              <a:cxn ang="0">
                <a:pos x="connsiteX15-31" y="connsiteY15-32"/>
              </a:cxn>
              <a:cxn ang="0">
                <a:pos x="connsiteX16-33" y="connsiteY16-34"/>
              </a:cxn>
              <a:cxn ang="0">
                <a:pos x="connsiteX17-35" y="connsiteY17-36"/>
              </a:cxn>
              <a:cxn ang="0">
                <a:pos x="connsiteX18-37" y="connsiteY18-38"/>
              </a:cxn>
              <a:cxn ang="0">
                <a:pos x="connsiteX19-39" y="connsiteY19-40"/>
              </a:cxn>
              <a:cxn ang="0">
                <a:pos x="connsiteX20-41" y="connsiteY20-42"/>
              </a:cxn>
              <a:cxn ang="0">
                <a:pos x="connsiteX21-43" y="connsiteY21-44"/>
              </a:cxn>
            </a:cxnLst>
            <a:rect l="l" t="t" r="r" b="b"/>
            <a:pathLst>
              <a:path w="560550" h="493591">
                <a:moveTo>
                  <a:pt x="282090" y="0"/>
                </a:moveTo>
                <a:cubicBezTo>
                  <a:pt x="291235" y="0"/>
                  <a:pt x="300381" y="6443"/>
                  <a:pt x="307359" y="19328"/>
                </a:cubicBezTo>
                <a:lnTo>
                  <a:pt x="322151" y="46641"/>
                </a:lnTo>
                <a:cubicBezTo>
                  <a:pt x="341937" y="85466"/>
                  <a:pt x="388148" y="186382"/>
                  <a:pt x="426075" y="252279"/>
                </a:cubicBezTo>
                <a:cubicBezTo>
                  <a:pt x="464002" y="318176"/>
                  <a:pt x="528438" y="409309"/>
                  <a:pt x="549713" y="442022"/>
                </a:cubicBezTo>
                <a:lnTo>
                  <a:pt x="553726" y="448555"/>
                </a:lnTo>
                <a:cubicBezTo>
                  <a:pt x="561598" y="461368"/>
                  <a:pt x="562451" y="472766"/>
                  <a:pt x="557360" y="480662"/>
                </a:cubicBezTo>
                <a:cubicBezTo>
                  <a:pt x="557347" y="480929"/>
                  <a:pt x="557231" y="481140"/>
                  <a:pt x="557111" y="481348"/>
                </a:cubicBezTo>
                <a:cubicBezTo>
                  <a:pt x="552538" y="489268"/>
                  <a:pt x="542386" y="493968"/>
                  <a:pt x="527738" y="493568"/>
                </a:cubicBezTo>
                <a:lnTo>
                  <a:pt x="496688" y="492722"/>
                </a:lnTo>
                <a:cubicBezTo>
                  <a:pt x="453170" y="490445"/>
                  <a:pt x="342661" y="480006"/>
                  <a:pt x="266629" y="479903"/>
                </a:cubicBezTo>
                <a:cubicBezTo>
                  <a:pt x="190597" y="479800"/>
                  <a:pt x="79463" y="490037"/>
                  <a:pt x="40497" y="492105"/>
                </a:cubicBezTo>
                <a:lnTo>
                  <a:pt x="32832" y="492314"/>
                </a:lnTo>
                <a:cubicBezTo>
                  <a:pt x="17800" y="492724"/>
                  <a:pt x="7502" y="487764"/>
                  <a:pt x="3210" y="479408"/>
                </a:cubicBezTo>
                <a:cubicBezTo>
                  <a:pt x="2985" y="479262"/>
                  <a:pt x="2860" y="479056"/>
                  <a:pt x="2740" y="478849"/>
                </a:cubicBezTo>
                <a:cubicBezTo>
                  <a:pt x="-1833" y="470928"/>
                  <a:pt x="-826" y="459787"/>
                  <a:pt x="6844" y="447301"/>
                </a:cubicBezTo>
                <a:lnTo>
                  <a:pt x="23102" y="420834"/>
                </a:lnTo>
                <a:cubicBezTo>
                  <a:pt x="46833" y="384285"/>
                  <a:pt x="111126" y="293803"/>
                  <a:pt x="149231" y="228009"/>
                </a:cubicBezTo>
                <a:cubicBezTo>
                  <a:pt x="187336" y="162215"/>
                  <a:pt x="234039" y="60850"/>
                  <a:pt x="251731" y="26070"/>
                </a:cubicBezTo>
                <a:lnTo>
                  <a:pt x="255383" y="19328"/>
                </a:lnTo>
                <a:cubicBezTo>
                  <a:pt x="262543" y="6104"/>
                  <a:pt x="271988" y="-334"/>
                  <a:pt x="281371" y="127"/>
                </a:cubicBezTo>
                <a:cubicBezTo>
                  <a:pt x="281609" y="5"/>
                  <a:pt x="281850" y="0"/>
                  <a:pt x="282090"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buFontTx/>
              <a:buNone/>
              <a:defRPr/>
            </a:pPr>
            <a:endParaRPr lang="zh-CN" altLang="en-US" noProof="1">
              <a:solidFill>
                <a:srgbClr val="FFFFFF"/>
              </a:solidFill>
              <a:latin typeface="黑体" panose="02010609060101010101" pitchFamily="49" charset="-122"/>
              <a:ea typeface="黑体" panose="02010609060101010101" pitchFamily="49" charset="-122"/>
              <a:cs typeface="Arial" panose="02080604020202020204" pitchFamily="34" charset="0"/>
            </a:endParaRPr>
          </a:p>
        </p:txBody>
      </p:sp>
      <p:sp>
        <p:nvSpPr>
          <p:cNvPr id="12" name="KSO_Shape"/>
          <p:cNvSpPr/>
          <p:nvPr>
            <p:custDataLst>
              <p:tags r:id="rId6"/>
            </p:custDataLst>
          </p:nvPr>
        </p:nvSpPr>
        <p:spPr>
          <a:xfrm rot="8126800">
            <a:off x="676275" y="620713"/>
            <a:ext cx="88900" cy="77787"/>
          </a:xfrm>
          <a:custGeom>
            <a:avLst/>
            <a:gdLst>
              <a:gd name="connsiteX0" fmla="*/ 282090 w 560550"/>
              <a:gd name="connsiteY0" fmla="*/ 0 h 493591"/>
              <a:gd name="connsiteX1" fmla="*/ 307359 w 560550"/>
              <a:gd name="connsiteY1" fmla="*/ 19328 h 493591"/>
              <a:gd name="connsiteX2" fmla="*/ 322151 w 560550"/>
              <a:gd name="connsiteY2" fmla="*/ 46641 h 493591"/>
              <a:gd name="connsiteX3" fmla="*/ 422483 w 560550"/>
              <a:gd name="connsiteY3" fmla="*/ 244308 h 493591"/>
              <a:gd name="connsiteX4" fmla="*/ 421839 w 560550"/>
              <a:gd name="connsiteY4" fmla="*/ 243943 h 493591"/>
              <a:gd name="connsiteX5" fmla="*/ 426075 w 560550"/>
              <a:gd name="connsiteY5" fmla="*/ 252279 h 493591"/>
              <a:gd name="connsiteX6" fmla="*/ 549713 w 560550"/>
              <a:gd name="connsiteY6" fmla="*/ 442022 h 493591"/>
              <a:gd name="connsiteX7" fmla="*/ 553726 w 560550"/>
              <a:gd name="connsiteY7" fmla="*/ 448555 h 493591"/>
              <a:gd name="connsiteX8" fmla="*/ 557360 w 560550"/>
              <a:gd name="connsiteY8" fmla="*/ 480662 h 493591"/>
              <a:gd name="connsiteX9" fmla="*/ 557111 w 560550"/>
              <a:gd name="connsiteY9" fmla="*/ 481348 h 493591"/>
              <a:gd name="connsiteX10" fmla="*/ 527738 w 560550"/>
              <a:gd name="connsiteY10" fmla="*/ 493568 h 493591"/>
              <a:gd name="connsiteX11" fmla="*/ 496688 w 560550"/>
              <a:gd name="connsiteY11" fmla="*/ 492722 h 493591"/>
              <a:gd name="connsiteX12" fmla="*/ 275338 w 560550"/>
              <a:gd name="connsiteY12" fmla="*/ 480778 h 493591"/>
              <a:gd name="connsiteX13" fmla="*/ 275975 w 560550"/>
              <a:gd name="connsiteY13" fmla="*/ 480403 h 493591"/>
              <a:gd name="connsiteX14" fmla="*/ 266629 w 560550"/>
              <a:gd name="connsiteY14" fmla="*/ 479903 h 493591"/>
              <a:gd name="connsiteX15" fmla="*/ 40497 w 560550"/>
              <a:gd name="connsiteY15" fmla="*/ 492105 h 493591"/>
              <a:gd name="connsiteX16" fmla="*/ 32832 w 560550"/>
              <a:gd name="connsiteY16" fmla="*/ 492314 h 493591"/>
              <a:gd name="connsiteX17" fmla="*/ 3210 w 560550"/>
              <a:gd name="connsiteY17" fmla="*/ 479408 h 493591"/>
              <a:gd name="connsiteX18" fmla="*/ 2740 w 560550"/>
              <a:gd name="connsiteY18" fmla="*/ 478849 h 493591"/>
              <a:gd name="connsiteX19" fmla="*/ 6844 w 560550"/>
              <a:gd name="connsiteY19" fmla="*/ 447301 h 493591"/>
              <a:gd name="connsiteX20" fmla="*/ 23102 w 560550"/>
              <a:gd name="connsiteY20" fmla="*/ 420834 h 493591"/>
              <a:gd name="connsiteX21" fmla="*/ 144121 w 560550"/>
              <a:gd name="connsiteY21" fmla="*/ 235111 h 493591"/>
              <a:gd name="connsiteX22" fmla="*/ 144127 w 560550"/>
              <a:gd name="connsiteY22" fmla="*/ 235851 h 493591"/>
              <a:gd name="connsiteX23" fmla="*/ 149231 w 560550"/>
              <a:gd name="connsiteY23" fmla="*/ 228009 h 493591"/>
              <a:gd name="connsiteX24" fmla="*/ 251731 w 560550"/>
              <a:gd name="connsiteY24" fmla="*/ 26070 h 493591"/>
              <a:gd name="connsiteX25" fmla="*/ 255383 w 560550"/>
              <a:gd name="connsiteY25" fmla="*/ 19328 h 493591"/>
              <a:gd name="connsiteX26" fmla="*/ 281371 w 560550"/>
              <a:gd name="connsiteY26" fmla="*/ 127 h 493591"/>
              <a:gd name="connsiteX27" fmla="*/ 282090 w 560550"/>
              <a:gd name="connsiteY27" fmla="*/ 0 h 493591"/>
              <a:gd name="connsiteX0-1" fmla="*/ 282090 w 560550"/>
              <a:gd name="connsiteY0-2" fmla="*/ 0 h 493591"/>
              <a:gd name="connsiteX1-3" fmla="*/ 307359 w 560550"/>
              <a:gd name="connsiteY1-4" fmla="*/ 19328 h 493591"/>
              <a:gd name="connsiteX2-5" fmla="*/ 322151 w 560550"/>
              <a:gd name="connsiteY2-6" fmla="*/ 46641 h 493591"/>
              <a:gd name="connsiteX3-7" fmla="*/ 422483 w 560550"/>
              <a:gd name="connsiteY3-8" fmla="*/ 244308 h 493591"/>
              <a:gd name="connsiteX4-9" fmla="*/ 426075 w 560550"/>
              <a:gd name="connsiteY4-10" fmla="*/ 252279 h 493591"/>
              <a:gd name="connsiteX5-11" fmla="*/ 549713 w 560550"/>
              <a:gd name="connsiteY5-12" fmla="*/ 442022 h 493591"/>
              <a:gd name="connsiteX6-13" fmla="*/ 553726 w 560550"/>
              <a:gd name="connsiteY6-14" fmla="*/ 448555 h 493591"/>
              <a:gd name="connsiteX7-15" fmla="*/ 557360 w 560550"/>
              <a:gd name="connsiteY7-16" fmla="*/ 480662 h 493591"/>
              <a:gd name="connsiteX8-17" fmla="*/ 557111 w 560550"/>
              <a:gd name="connsiteY8-18" fmla="*/ 481348 h 493591"/>
              <a:gd name="connsiteX9-19" fmla="*/ 527738 w 560550"/>
              <a:gd name="connsiteY9-20" fmla="*/ 493568 h 493591"/>
              <a:gd name="connsiteX10-21" fmla="*/ 496688 w 560550"/>
              <a:gd name="connsiteY10-22" fmla="*/ 492722 h 493591"/>
              <a:gd name="connsiteX11-23" fmla="*/ 275338 w 560550"/>
              <a:gd name="connsiteY11-24" fmla="*/ 480778 h 493591"/>
              <a:gd name="connsiteX12-25" fmla="*/ 275975 w 560550"/>
              <a:gd name="connsiteY12-26" fmla="*/ 480403 h 493591"/>
              <a:gd name="connsiteX13-27" fmla="*/ 266629 w 560550"/>
              <a:gd name="connsiteY13-28" fmla="*/ 479903 h 493591"/>
              <a:gd name="connsiteX14-29" fmla="*/ 40497 w 560550"/>
              <a:gd name="connsiteY14-30" fmla="*/ 492105 h 493591"/>
              <a:gd name="connsiteX15-31" fmla="*/ 32832 w 560550"/>
              <a:gd name="connsiteY15-32" fmla="*/ 492314 h 493591"/>
              <a:gd name="connsiteX16-33" fmla="*/ 3210 w 560550"/>
              <a:gd name="connsiteY16-34" fmla="*/ 479408 h 493591"/>
              <a:gd name="connsiteX17-35" fmla="*/ 2740 w 560550"/>
              <a:gd name="connsiteY17-36" fmla="*/ 478849 h 493591"/>
              <a:gd name="connsiteX18-37" fmla="*/ 6844 w 560550"/>
              <a:gd name="connsiteY18-38" fmla="*/ 447301 h 493591"/>
              <a:gd name="connsiteX19-39" fmla="*/ 23102 w 560550"/>
              <a:gd name="connsiteY19-40" fmla="*/ 420834 h 493591"/>
              <a:gd name="connsiteX20-41" fmla="*/ 144121 w 560550"/>
              <a:gd name="connsiteY20-42" fmla="*/ 235111 h 493591"/>
              <a:gd name="connsiteX21-43" fmla="*/ 144127 w 560550"/>
              <a:gd name="connsiteY21-44" fmla="*/ 235851 h 493591"/>
              <a:gd name="connsiteX22-45" fmla="*/ 149231 w 560550"/>
              <a:gd name="connsiteY22-46" fmla="*/ 228009 h 493591"/>
              <a:gd name="connsiteX23-47" fmla="*/ 251731 w 560550"/>
              <a:gd name="connsiteY23-48" fmla="*/ 26070 h 493591"/>
              <a:gd name="connsiteX24-49" fmla="*/ 255383 w 560550"/>
              <a:gd name="connsiteY24-50" fmla="*/ 19328 h 493591"/>
              <a:gd name="connsiteX25-51" fmla="*/ 281371 w 560550"/>
              <a:gd name="connsiteY25-52" fmla="*/ 127 h 493591"/>
              <a:gd name="connsiteX26-53" fmla="*/ 282090 w 560550"/>
              <a:gd name="connsiteY26-54" fmla="*/ 0 h 493591"/>
              <a:gd name="connsiteX0-55" fmla="*/ 282090 w 560550"/>
              <a:gd name="connsiteY0-56" fmla="*/ 0 h 493591"/>
              <a:gd name="connsiteX1-57" fmla="*/ 307359 w 560550"/>
              <a:gd name="connsiteY1-58" fmla="*/ 19328 h 493591"/>
              <a:gd name="connsiteX2-59" fmla="*/ 322151 w 560550"/>
              <a:gd name="connsiteY2-60" fmla="*/ 46641 h 493591"/>
              <a:gd name="connsiteX3-61" fmla="*/ 426075 w 560550"/>
              <a:gd name="connsiteY3-62" fmla="*/ 252279 h 493591"/>
              <a:gd name="connsiteX4-63" fmla="*/ 549713 w 560550"/>
              <a:gd name="connsiteY4-64" fmla="*/ 442022 h 493591"/>
              <a:gd name="connsiteX5-65" fmla="*/ 553726 w 560550"/>
              <a:gd name="connsiteY5-66" fmla="*/ 448555 h 493591"/>
              <a:gd name="connsiteX6-67" fmla="*/ 557360 w 560550"/>
              <a:gd name="connsiteY6-68" fmla="*/ 480662 h 493591"/>
              <a:gd name="connsiteX7-69" fmla="*/ 557111 w 560550"/>
              <a:gd name="connsiteY7-70" fmla="*/ 481348 h 493591"/>
              <a:gd name="connsiteX8-71" fmla="*/ 527738 w 560550"/>
              <a:gd name="connsiteY8-72" fmla="*/ 493568 h 493591"/>
              <a:gd name="connsiteX9-73" fmla="*/ 496688 w 560550"/>
              <a:gd name="connsiteY9-74" fmla="*/ 492722 h 493591"/>
              <a:gd name="connsiteX10-75" fmla="*/ 275338 w 560550"/>
              <a:gd name="connsiteY10-76" fmla="*/ 480778 h 493591"/>
              <a:gd name="connsiteX11-77" fmla="*/ 275975 w 560550"/>
              <a:gd name="connsiteY11-78" fmla="*/ 480403 h 493591"/>
              <a:gd name="connsiteX12-79" fmla="*/ 266629 w 560550"/>
              <a:gd name="connsiteY12-80" fmla="*/ 479903 h 493591"/>
              <a:gd name="connsiteX13-81" fmla="*/ 40497 w 560550"/>
              <a:gd name="connsiteY13-82" fmla="*/ 492105 h 493591"/>
              <a:gd name="connsiteX14-83" fmla="*/ 32832 w 560550"/>
              <a:gd name="connsiteY14-84" fmla="*/ 492314 h 493591"/>
              <a:gd name="connsiteX15-85" fmla="*/ 3210 w 560550"/>
              <a:gd name="connsiteY15-86" fmla="*/ 479408 h 493591"/>
              <a:gd name="connsiteX16-87" fmla="*/ 2740 w 560550"/>
              <a:gd name="connsiteY16-88" fmla="*/ 478849 h 493591"/>
              <a:gd name="connsiteX17-89" fmla="*/ 6844 w 560550"/>
              <a:gd name="connsiteY17-90" fmla="*/ 447301 h 493591"/>
              <a:gd name="connsiteX18-91" fmla="*/ 23102 w 560550"/>
              <a:gd name="connsiteY18-92" fmla="*/ 420834 h 493591"/>
              <a:gd name="connsiteX19-93" fmla="*/ 144121 w 560550"/>
              <a:gd name="connsiteY19-94" fmla="*/ 235111 h 493591"/>
              <a:gd name="connsiteX20-95" fmla="*/ 144127 w 560550"/>
              <a:gd name="connsiteY20-96" fmla="*/ 235851 h 493591"/>
              <a:gd name="connsiteX21-97" fmla="*/ 149231 w 560550"/>
              <a:gd name="connsiteY21-98" fmla="*/ 228009 h 493591"/>
              <a:gd name="connsiteX22-99" fmla="*/ 251731 w 560550"/>
              <a:gd name="connsiteY22-100" fmla="*/ 26070 h 493591"/>
              <a:gd name="connsiteX23-101" fmla="*/ 255383 w 560550"/>
              <a:gd name="connsiteY23-102" fmla="*/ 19328 h 493591"/>
              <a:gd name="connsiteX24-103" fmla="*/ 281371 w 560550"/>
              <a:gd name="connsiteY24-104" fmla="*/ 127 h 493591"/>
              <a:gd name="connsiteX25-105" fmla="*/ 282090 w 560550"/>
              <a:gd name="connsiteY25-106" fmla="*/ 0 h 493591"/>
              <a:gd name="connsiteX0-107" fmla="*/ 282090 w 560550"/>
              <a:gd name="connsiteY0-108" fmla="*/ 0 h 493591"/>
              <a:gd name="connsiteX1-109" fmla="*/ 307359 w 560550"/>
              <a:gd name="connsiteY1-110" fmla="*/ 19328 h 493591"/>
              <a:gd name="connsiteX2-111" fmla="*/ 322151 w 560550"/>
              <a:gd name="connsiteY2-112" fmla="*/ 46641 h 493591"/>
              <a:gd name="connsiteX3-113" fmla="*/ 426075 w 560550"/>
              <a:gd name="connsiteY3-114" fmla="*/ 252279 h 493591"/>
              <a:gd name="connsiteX4-115" fmla="*/ 549713 w 560550"/>
              <a:gd name="connsiteY4-116" fmla="*/ 442022 h 493591"/>
              <a:gd name="connsiteX5-117" fmla="*/ 553726 w 560550"/>
              <a:gd name="connsiteY5-118" fmla="*/ 448555 h 493591"/>
              <a:gd name="connsiteX6-119" fmla="*/ 557360 w 560550"/>
              <a:gd name="connsiteY6-120" fmla="*/ 480662 h 493591"/>
              <a:gd name="connsiteX7-121" fmla="*/ 557111 w 560550"/>
              <a:gd name="connsiteY7-122" fmla="*/ 481348 h 493591"/>
              <a:gd name="connsiteX8-123" fmla="*/ 527738 w 560550"/>
              <a:gd name="connsiteY8-124" fmla="*/ 493568 h 493591"/>
              <a:gd name="connsiteX9-125" fmla="*/ 496688 w 560550"/>
              <a:gd name="connsiteY9-126" fmla="*/ 492722 h 493591"/>
              <a:gd name="connsiteX10-127" fmla="*/ 275338 w 560550"/>
              <a:gd name="connsiteY10-128" fmla="*/ 480778 h 493591"/>
              <a:gd name="connsiteX11-129" fmla="*/ 275975 w 560550"/>
              <a:gd name="connsiteY11-130" fmla="*/ 480403 h 493591"/>
              <a:gd name="connsiteX12-131" fmla="*/ 266629 w 560550"/>
              <a:gd name="connsiteY12-132" fmla="*/ 479903 h 493591"/>
              <a:gd name="connsiteX13-133" fmla="*/ 40497 w 560550"/>
              <a:gd name="connsiteY13-134" fmla="*/ 492105 h 493591"/>
              <a:gd name="connsiteX14-135" fmla="*/ 32832 w 560550"/>
              <a:gd name="connsiteY14-136" fmla="*/ 492314 h 493591"/>
              <a:gd name="connsiteX15-137" fmla="*/ 3210 w 560550"/>
              <a:gd name="connsiteY15-138" fmla="*/ 479408 h 493591"/>
              <a:gd name="connsiteX16-139" fmla="*/ 2740 w 560550"/>
              <a:gd name="connsiteY16-140" fmla="*/ 478849 h 493591"/>
              <a:gd name="connsiteX17-141" fmla="*/ 6844 w 560550"/>
              <a:gd name="connsiteY17-142" fmla="*/ 447301 h 493591"/>
              <a:gd name="connsiteX18-143" fmla="*/ 23102 w 560550"/>
              <a:gd name="connsiteY18-144" fmla="*/ 420834 h 493591"/>
              <a:gd name="connsiteX19-145" fmla="*/ 144121 w 560550"/>
              <a:gd name="connsiteY19-146" fmla="*/ 235111 h 493591"/>
              <a:gd name="connsiteX20-147" fmla="*/ 144127 w 560550"/>
              <a:gd name="connsiteY20-148" fmla="*/ 235851 h 493591"/>
              <a:gd name="connsiteX21-149" fmla="*/ 149231 w 560550"/>
              <a:gd name="connsiteY21-150" fmla="*/ 228009 h 493591"/>
              <a:gd name="connsiteX22-151" fmla="*/ 251731 w 560550"/>
              <a:gd name="connsiteY22-152" fmla="*/ 26070 h 493591"/>
              <a:gd name="connsiteX23-153" fmla="*/ 255383 w 560550"/>
              <a:gd name="connsiteY23-154" fmla="*/ 19328 h 493591"/>
              <a:gd name="connsiteX24-155" fmla="*/ 281371 w 560550"/>
              <a:gd name="connsiteY24-156" fmla="*/ 127 h 493591"/>
              <a:gd name="connsiteX25-157" fmla="*/ 282090 w 560550"/>
              <a:gd name="connsiteY25-158" fmla="*/ 0 h 493591"/>
              <a:gd name="connsiteX0-159" fmla="*/ 282090 w 560550"/>
              <a:gd name="connsiteY0-160" fmla="*/ 0 h 493591"/>
              <a:gd name="connsiteX1-161" fmla="*/ 307359 w 560550"/>
              <a:gd name="connsiteY1-162" fmla="*/ 19328 h 493591"/>
              <a:gd name="connsiteX2-163" fmla="*/ 322151 w 560550"/>
              <a:gd name="connsiteY2-164" fmla="*/ 46641 h 493591"/>
              <a:gd name="connsiteX3-165" fmla="*/ 426075 w 560550"/>
              <a:gd name="connsiteY3-166" fmla="*/ 252279 h 493591"/>
              <a:gd name="connsiteX4-167" fmla="*/ 549713 w 560550"/>
              <a:gd name="connsiteY4-168" fmla="*/ 442022 h 493591"/>
              <a:gd name="connsiteX5-169" fmla="*/ 553726 w 560550"/>
              <a:gd name="connsiteY5-170" fmla="*/ 448555 h 493591"/>
              <a:gd name="connsiteX6-171" fmla="*/ 557360 w 560550"/>
              <a:gd name="connsiteY6-172" fmla="*/ 480662 h 493591"/>
              <a:gd name="connsiteX7-173" fmla="*/ 557111 w 560550"/>
              <a:gd name="connsiteY7-174" fmla="*/ 481348 h 493591"/>
              <a:gd name="connsiteX8-175" fmla="*/ 527738 w 560550"/>
              <a:gd name="connsiteY8-176" fmla="*/ 493568 h 493591"/>
              <a:gd name="connsiteX9-177" fmla="*/ 496688 w 560550"/>
              <a:gd name="connsiteY9-178" fmla="*/ 492722 h 493591"/>
              <a:gd name="connsiteX10-179" fmla="*/ 275338 w 560550"/>
              <a:gd name="connsiteY10-180" fmla="*/ 480778 h 493591"/>
              <a:gd name="connsiteX11-181" fmla="*/ 275975 w 560550"/>
              <a:gd name="connsiteY11-182" fmla="*/ 480403 h 493591"/>
              <a:gd name="connsiteX12-183" fmla="*/ 266629 w 560550"/>
              <a:gd name="connsiteY12-184" fmla="*/ 479903 h 493591"/>
              <a:gd name="connsiteX13-185" fmla="*/ 40497 w 560550"/>
              <a:gd name="connsiteY13-186" fmla="*/ 492105 h 493591"/>
              <a:gd name="connsiteX14-187" fmla="*/ 32832 w 560550"/>
              <a:gd name="connsiteY14-188" fmla="*/ 492314 h 493591"/>
              <a:gd name="connsiteX15-189" fmla="*/ 3210 w 560550"/>
              <a:gd name="connsiteY15-190" fmla="*/ 479408 h 493591"/>
              <a:gd name="connsiteX16-191" fmla="*/ 2740 w 560550"/>
              <a:gd name="connsiteY16-192" fmla="*/ 478849 h 493591"/>
              <a:gd name="connsiteX17-193" fmla="*/ 6844 w 560550"/>
              <a:gd name="connsiteY17-194" fmla="*/ 447301 h 493591"/>
              <a:gd name="connsiteX18-195" fmla="*/ 23102 w 560550"/>
              <a:gd name="connsiteY18-196" fmla="*/ 420834 h 493591"/>
              <a:gd name="connsiteX19-197" fmla="*/ 144121 w 560550"/>
              <a:gd name="connsiteY19-198" fmla="*/ 235111 h 493591"/>
              <a:gd name="connsiteX20-199" fmla="*/ 149231 w 560550"/>
              <a:gd name="connsiteY20-200" fmla="*/ 228009 h 493591"/>
              <a:gd name="connsiteX21-201" fmla="*/ 251731 w 560550"/>
              <a:gd name="connsiteY21-202" fmla="*/ 26070 h 493591"/>
              <a:gd name="connsiteX22-203" fmla="*/ 255383 w 560550"/>
              <a:gd name="connsiteY22-204" fmla="*/ 19328 h 493591"/>
              <a:gd name="connsiteX23-205" fmla="*/ 281371 w 560550"/>
              <a:gd name="connsiteY23-206" fmla="*/ 127 h 493591"/>
              <a:gd name="connsiteX24-207" fmla="*/ 282090 w 560550"/>
              <a:gd name="connsiteY24-208" fmla="*/ 0 h 493591"/>
              <a:gd name="connsiteX0-209" fmla="*/ 282090 w 560550"/>
              <a:gd name="connsiteY0-210" fmla="*/ 0 h 493591"/>
              <a:gd name="connsiteX1-211" fmla="*/ 307359 w 560550"/>
              <a:gd name="connsiteY1-212" fmla="*/ 19328 h 493591"/>
              <a:gd name="connsiteX2-213" fmla="*/ 322151 w 560550"/>
              <a:gd name="connsiteY2-214" fmla="*/ 46641 h 493591"/>
              <a:gd name="connsiteX3-215" fmla="*/ 426075 w 560550"/>
              <a:gd name="connsiteY3-216" fmla="*/ 252279 h 493591"/>
              <a:gd name="connsiteX4-217" fmla="*/ 549713 w 560550"/>
              <a:gd name="connsiteY4-218" fmla="*/ 442022 h 493591"/>
              <a:gd name="connsiteX5-219" fmla="*/ 553726 w 560550"/>
              <a:gd name="connsiteY5-220" fmla="*/ 448555 h 493591"/>
              <a:gd name="connsiteX6-221" fmla="*/ 557360 w 560550"/>
              <a:gd name="connsiteY6-222" fmla="*/ 480662 h 493591"/>
              <a:gd name="connsiteX7-223" fmla="*/ 557111 w 560550"/>
              <a:gd name="connsiteY7-224" fmla="*/ 481348 h 493591"/>
              <a:gd name="connsiteX8-225" fmla="*/ 527738 w 560550"/>
              <a:gd name="connsiteY8-226" fmla="*/ 493568 h 493591"/>
              <a:gd name="connsiteX9-227" fmla="*/ 496688 w 560550"/>
              <a:gd name="connsiteY9-228" fmla="*/ 492722 h 493591"/>
              <a:gd name="connsiteX10-229" fmla="*/ 275338 w 560550"/>
              <a:gd name="connsiteY10-230" fmla="*/ 480778 h 493591"/>
              <a:gd name="connsiteX11-231" fmla="*/ 275975 w 560550"/>
              <a:gd name="connsiteY11-232" fmla="*/ 480403 h 493591"/>
              <a:gd name="connsiteX12-233" fmla="*/ 266629 w 560550"/>
              <a:gd name="connsiteY12-234" fmla="*/ 479903 h 493591"/>
              <a:gd name="connsiteX13-235" fmla="*/ 40497 w 560550"/>
              <a:gd name="connsiteY13-236" fmla="*/ 492105 h 493591"/>
              <a:gd name="connsiteX14-237" fmla="*/ 32832 w 560550"/>
              <a:gd name="connsiteY14-238" fmla="*/ 492314 h 493591"/>
              <a:gd name="connsiteX15-239" fmla="*/ 3210 w 560550"/>
              <a:gd name="connsiteY15-240" fmla="*/ 479408 h 493591"/>
              <a:gd name="connsiteX16-241" fmla="*/ 2740 w 560550"/>
              <a:gd name="connsiteY16-242" fmla="*/ 478849 h 493591"/>
              <a:gd name="connsiteX17-243" fmla="*/ 6844 w 560550"/>
              <a:gd name="connsiteY17-244" fmla="*/ 447301 h 493591"/>
              <a:gd name="connsiteX18-245" fmla="*/ 23102 w 560550"/>
              <a:gd name="connsiteY18-246" fmla="*/ 420834 h 493591"/>
              <a:gd name="connsiteX19-247" fmla="*/ 149231 w 560550"/>
              <a:gd name="connsiteY19-248" fmla="*/ 228009 h 493591"/>
              <a:gd name="connsiteX20-249" fmla="*/ 251731 w 560550"/>
              <a:gd name="connsiteY20-250" fmla="*/ 26070 h 493591"/>
              <a:gd name="connsiteX21-251" fmla="*/ 255383 w 560550"/>
              <a:gd name="connsiteY21-252" fmla="*/ 19328 h 493591"/>
              <a:gd name="connsiteX22-253" fmla="*/ 281371 w 560550"/>
              <a:gd name="connsiteY22-254" fmla="*/ 127 h 493591"/>
              <a:gd name="connsiteX23-255" fmla="*/ 282090 w 560550"/>
              <a:gd name="connsiteY23-256" fmla="*/ 0 h 493591"/>
              <a:gd name="connsiteX0-257" fmla="*/ 282090 w 560550"/>
              <a:gd name="connsiteY0-258" fmla="*/ 0 h 493591"/>
              <a:gd name="connsiteX1-259" fmla="*/ 307359 w 560550"/>
              <a:gd name="connsiteY1-260" fmla="*/ 19328 h 493591"/>
              <a:gd name="connsiteX2-261" fmla="*/ 322151 w 560550"/>
              <a:gd name="connsiteY2-262" fmla="*/ 46641 h 493591"/>
              <a:gd name="connsiteX3-263" fmla="*/ 426075 w 560550"/>
              <a:gd name="connsiteY3-264" fmla="*/ 252279 h 493591"/>
              <a:gd name="connsiteX4-265" fmla="*/ 549713 w 560550"/>
              <a:gd name="connsiteY4-266" fmla="*/ 442022 h 493591"/>
              <a:gd name="connsiteX5-267" fmla="*/ 553726 w 560550"/>
              <a:gd name="connsiteY5-268" fmla="*/ 448555 h 493591"/>
              <a:gd name="connsiteX6-269" fmla="*/ 557360 w 560550"/>
              <a:gd name="connsiteY6-270" fmla="*/ 480662 h 493591"/>
              <a:gd name="connsiteX7-271" fmla="*/ 557111 w 560550"/>
              <a:gd name="connsiteY7-272" fmla="*/ 481348 h 493591"/>
              <a:gd name="connsiteX8-273" fmla="*/ 527738 w 560550"/>
              <a:gd name="connsiteY8-274" fmla="*/ 493568 h 493591"/>
              <a:gd name="connsiteX9-275" fmla="*/ 496688 w 560550"/>
              <a:gd name="connsiteY9-276" fmla="*/ 492722 h 493591"/>
              <a:gd name="connsiteX10-277" fmla="*/ 275338 w 560550"/>
              <a:gd name="connsiteY10-278" fmla="*/ 480778 h 493591"/>
              <a:gd name="connsiteX11-279" fmla="*/ 275975 w 560550"/>
              <a:gd name="connsiteY11-280" fmla="*/ 480403 h 493591"/>
              <a:gd name="connsiteX12-281" fmla="*/ 266629 w 560550"/>
              <a:gd name="connsiteY12-282" fmla="*/ 479903 h 493591"/>
              <a:gd name="connsiteX13-283" fmla="*/ 40497 w 560550"/>
              <a:gd name="connsiteY13-284" fmla="*/ 492105 h 493591"/>
              <a:gd name="connsiteX14-285" fmla="*/ 32832 w 560550"/>
              <a:gd name="connsiteY14-286" fmla="*/ 492314 h 493591"/>
              <a:gd name="connsiteX15-287" fmla="*/ 3210 w 560550"/>
              <a:gd name="connsiteY15-288" fmla="*/ 479408 h 493591"/>
              <a:gd name="connsiteX16-289" fmla="*/ 2740 w 560550"/>
              <a:gd name="connsiteY16-290" fmla="*/ 478849 h 493591"/>
              <a:gd name="connsiteX17-291" fmla="*/ 6844 w 560550"/>
              <a:gd name="connsiteY17-292" fmla="*/ 447301 h 493591"/>
              <a:gd name="connsiteX18-293" fmla="*/ 23102 w 560550"/>
              <a:gd name="connsiteY18-294" fmla="*/ 420834 h 493591"/>
              <a:gd name="connsiteX19-295" fmla="*/ 149231 w 560550"/>
              <a:gd name="connsiteY19-296" fmla="*/ 228009 h 493591"/>
              <a:gd name="connsiteX20-297" fmla="*/ 251731 w 560550"/>
              <a:gd name="connsiteY20-298" fmla="*/ 26070 h 493591"/>
              <a:gd name="connsiteX21-299" fmla="*/ 255383 w 560550"/>
              <a:gd name="connsiteY21-300" fmla="*/ 19328 h 493591"/>
              <a:gd name="connsiteX22-301" fmla="*/ 281371 w 560550"/>
              <a:gd name="connsiteY22-302" fmla="*/ 127 h 493591"/>
              <a:gd name="connsiteX23-303" fmla="*/ 282090 w 560550"/>
              <a:gd name="connsiteY23-304" fmla="*/ 0 h 493591"/>
              <a:gd name="connsiteX0-305" fmla="*/ 282090 w 560550"/>
              <a:gd name="connsiteY0-306" fmla="*/ 0 h 493591"/>
              <a:gd name="connsiteX1-307" fmla="*/ 307359 w 560550"/>
              <a:gd name="connsiteY1-308" fmla="*/ 19328 h 493591"/>
              <a:gd name="connsiteX2-309" fmla="*/ 322151 w 560550"/>
              <a:gd name="connsiteY2-310" fmla="*/ 46641 h 493591"/>
              <a:gd name="connsiteX3-311" fmla="*/ 426075 w 560550"/>
              <a:gd name="connsiteY3-312" fmla="*/ 252279 h 493591"/>
              <a:gd name="connsiteX4-313" fmla="*/ 549713 w 560550"/>
              <a:gd name="connsiteY4-314" fmla="*/ 442022 h 493591"/>
              <a:gd name="connsiteX5-315" fmla="*/ 553726 w 560550"/>
              <a:gd name="connsiteY5-316" fmla="*/ 448555 h 493591"/>
              <a:gd name="connsiteX6-317" fmla="*/ 557360 w 560550"/>
              <a:gd name="connsiteY6-318" fmla="*/ 480662 h 493591"/>
              <a:gd name="connsiteX7-319" fmla="*/ 557111 w 560550"/>
              <a:gd name="connsiteY7-320" fmla="*/ 481348 h 493591"/>
              <a:gd name="connsiteX8-321" fmla="*/ 527738 w 560550"/>
              <a:gd name="connsiteY8-322" fmla="*/ 493568 h 493591"/>
              <a:gd name="connsiteX9-323" fmla="*/ 496688 w 560550"/>
              <a:gd name="connsiteY9-324" fmla="*/ 492722 h 493591"/>
              <a:gd name="connsiteX10-325" fmla="*/ 275338 w 560550"/>
              <a:gd name="connsiteY10-326" fmla="*/ 480778 h 493591"/>
              <a:gd name="connsiteX11-327" fmla="*/ 266629 w 560550"/>
              <a:gd name="connsiteY11-328" fmla="*/ 479903 h 493591"/>
              <a:gd name="connsiteX12-329" fmla="*/ 40497 w 560550"/>
              <a:gd name="connsiteY12-330" fmla="*/ 492105 h 493591"/>
              <a:gd name="connsiteX13-331" fmla="*/ 32832 w 560550"/>
              <a:gd name="connsiteY13-332" fmla="*/ 492314 h 493591"/>
              <a:gd name="connsiteX14-333" fmla="*/ 3210 w 560550"/>
              <a:gd name="connsiteY14-334" fmla="*/ 479408 h 493591"/>
              <a:gd name="connsiteX15-335" fmla="*/ 2740 w 560550"/>
              <a:gd name="connsiteY15-336" fmla="*/ 478849 h 493591"/>
              <a:gd name="connsiteX16-337" fmla="*/ 6844 w 560550"/>
              <a:gd name="connsiteY16-338" fmla="*/ 447301 h 493591"/>
              <a:gd name="connsiteX17-339" fmla="*/ 23102 w 560550"/>
              <a:gd name="connsiteY17-340" fmla="*/ 420834 h 493591"/>
              <a:gd name="connsiteX18-341" fmla="*/ 149231 w 560550"/>
              <a:gd name="connsiteY18-342" fmla="*/ 228009 h 493591"/>
              <a:gd name="connsiteX19-343" fmla="*/ 251731 w 560550"/>
              <a:gd name="connsiteY19-344" fmla="*/ 26070 h 493591"/>
              <a:gd name="connsiteX20-345" fmla="*/ 255383 w 560550"/>
              <a:gd name="connsiteY20-346" fmla="*/ 19328 h 493591"/>
              <a:gd name="connsiteX21-347" fmla="*/ 281371 w 560550"/>
              <a:gd name="connsiteY21-348" fmla="*/ 127 h 493591"/>
              <a:gd name="connsiteX22-349" fmla="*/ 282090 w 560550"/>
              <a:gd name="connsiteY22-350" fmla="*/ 0 h 493591"/>
              <a:gd name="connsiteX0-351" fmla="*/ 282090 w 560550"/>
              <a:gd name="connsiteY0-352" fmla="*/ 0 h 493591"/>
              <a:gd name="connsiteX1-353" fmla="*/ 307359 w 560550"/>
              <a:gd name="connsiteY1-354" fmla="*/ 19328 h 493591"/>
              <a:gd name="connsiteX2-355" fmla="*/ 322151 w 560550"/>
              <a:gd name="connsiteY2-356" fmla="*/ 46641 h 493591"/>
              <a:gd name="connsiteX3-357" fmla="*/ 426075 w 560550"/>
              <a:gd name="connsiteY3-358" fmla="*/ 252279 h 493591"/>
              <a:gd name="connsiteX4-359" fmla="*/ 549713 w 560550"/>
              <a:gd name="connsiteY4-360" fmla="*/ 442022 h 493591"/>
              <a:gd name="connsiteX5-361" fmla="*/ 553726 w 560550"/>
              <a:gd name="connsiteY5-362" fmla="*/ 448555 h 493591"/>
              <a:gd name="connsiteX6-363" fmla="*/ 557360 w 560550"/>
              <a:gd name="connsiteY6-364" fmla="*/ 480662 h 493591"/>
              <a:gd name="connsiteX7-365" fmla="*/ 557111 w 560550"/>
              <a:gd name="connsiteY7-366" fmla="*/ 481348 h 493591"/>
              <a:gd name="connsiteX8-367" fmla="*/ 527738 w 560550"/>
              <a:gd name="connsiteY8-368" fmla="*/ 493568 h 493591"/>
              <a:gd name="connsiteX9-369" fmla="*/ 496688 w 560550"/>
              <a:gd name="connsiteY9-370" fmla="*/ 492722 h 493591"/>
              <a:gd name="connsiteX10-371" fmla="*/ 266629 w 560550"/>
              <a:gd name="connsiteY10-372" fmla="*/ 479903 h 493591"/>
              <a:gd name="connsiteX11-373" fmla="*/ 40497 w 560550"/>
              <a:gd name="connsiteY11-374" fmla="*/ 492105 h 493591"/>
              <a:gd name="connsiteX12-375" fmla="*/ 32832 w 560550"/>
              <a:gd name="connsiteY12-376" fmla="*/ 492314 h 493591"/>
              <a:gd name="connsiteX13-377" fmla="*/ 3210 w 560550"/>
              <a:gd name="connsiteY13-378" fmla="*/ 479408 h 493591"/>
              <a:gd name="connsiteX14-379" fmla="*/ 2740 w 560550"/>
              <a:gd name="connsiteY14-380" fmla="*/ 478849 h 493591"/>
              <a:gd name="connsiteX15-381" fmla="*/ 6844 w 560550"/>
              <a:gd name="connsiteY15-382" fmla="*/ 447301 h 493591"/>
              <a:gd name="connsiteX16-383" fmla="*/ 23102 w 560550"/>
              <a:gd name="connsiteY16-384" fmla="*/ 420834 h 493591"/>
              <a:gd name="connsiteX17-385" fmla="*/ 149231 w 560550"/>
              <a:gd name="connsiteY17-386" fmla="*/ 228009 h 493591"/>
              <a:gd name="connsiteX18-387" fmla="*/ 251731 w 560550"/>
              <a:gd name="connsiteY18-388" fmla="*/ 26070 h 493591"/>
              <a:gd name="connsiteX19-389" fmla="*/ 255383 w 560550"/>
              <a:gd name="connsiteY19-390" fmla="*/ 19328 h 493591"/>
              <a:gd name="connsiteX20-391" fmla="*/ 281371 w 560550"/>
              <a:gd name="connsiteY20-392" fmla="*/ 127 h 493591"/>
              <a:gd name="connsiteX21-393" fmla="*/ 282090 w 560550"/>
              <a:gd name="connsiteY21-394" fmla="*/ 0 h 493591"/>
              <a:gd name="connsiteX0-395" fmla="*/ 282090 w 560550"/>
              <a:gd name="connsiteY0-396" fmla="*/ 0 h 493591"/>
              <a:gd name="connsiteX1-397" fmla="*/ 307359 w 560550"/>
              <a:gd name="connsiteY1-398" fmla="*/ 19328 h 493591"/>
              <a:gd name="connsiteX2-399" fmla="*/ 322151 w 560550"/>
              <a:gd name="connsiteY2-400" fmla="*/ 46641 h 493591"/>
              <a:gd name="connsiteX3-401" fmla="*/ 426075 w 560550"/>
              <a:gd name="connsiteY3-402" fmla="*/ 252279 h 493591"/>
              <a:gd name="connsiteX4-403" fmla="*/ 549713 w 560550"/>
              <a:gd name="connsiteY4-404" fmla="*/ 442022 h 493591"/>
              <a:gd name="connsiteX5-405" fmla="*/ 553726 w 560550"/>
              <a:gd name="connsiteY5-406" fmla="*/ 448555 h 493591"/>
              <a:gd name="connsiteX6-407" fmla="*/ 557360 w 560550"/>
              <a:gd name="connsiteY6-408" fmla="*/ 480662 h 493591"/>
              <a:gd name="connsiteX7-409" fmla="*/ 557111 w 560550"/>
              <a:gd name="connsiteY7-410" fmla="*/ 481348 h 493591"/>
              <a:gd name="connsiteX8-411" fmla="*/ 527738 w 560550"/>
              <a:gd name="connsiteY8-412" fmla="*/ 493568 h 493591"/>
              <a:gd name="connsiteX9-413" fmla="*/ 496688 w 560550"/>
              <a:gd name="connsiteY9-414" fmla="*/ 492722 h 493591"/>
              <a:gd name="connsiteX10-415" fmla="*/ 266629 w 560550"/>
              <a:gd name="connsiteY10-416" fmla="*/ 479903 h 493591"/>
              <a:gd name="connsiteX11-417" fmla="*/ 40497 w 560550"/>
              <a:gd name="connsiteY11-418" fmla="*/ 492105 h 493591"/>
              <a:gd name="connsiteX12-419" fmla="*/ 32832 w 560550"/>
              <a:gd name="connsiteY12-420" fmla="*/ 492314 h 493591"/>
              <a:gd name="connsiteX13-421" fmla="*/ 3210 w 560550"/>
              <a:gd name="connsiteY13-422" fmla="*/ 479408 h 493591"/>
              <a:gd name="connsiteX14-423" fmla="*/ 2740 w 560550"/>
              <a:gd name="connsiteY14-424" fmla="*/ 478849 h 493591"/>
              <a:gd name="connsiteX15-425" fmla="*/ 6844 w 560550"/>
              <a:gd name="connsiteY15-426" fmla="*/ 447301 h 493591"/>
              <a:gd name="connsiteX16-427" fmla="*/ 23102 w 560550"/>
              <a:gd name="connsiteY16-428" fmla="*/ 420834 h 493591"/>
              <a:gd name="connsiteX17-429" fmla="*/ 149231 w 560550"/>
              <a:gd name="connsiteY17-430" fmla="*/ 228009 h 493591"/>
              <a:gd name="connsiteX18-431" fmla="*/ 251731 w 560550"/>
              <a:gd name="connsiteY18-432" fmla="*/ 26070 h 493591"/>
              <a:gd name="connsiteX19-433" fmla="*/ 255383 w 560550"/>
              <a:gd name="connsiteY19-434" fmla="*/ 19328 h 493591"/>
              <a:gd name="connsiteX20-435" fmla="*/ 281371 w 560550"/>
              <a:gd name="connsiteY20-436" fmla="*/ 127 h 493591"/>
              <a:gd name="connsiteX21-437" fmla="*/ 282090 w 560550"/>
              <a:gd name="connsiteY21-438" fmla="*/ 0 h 493591"/>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 ang="0">
                <a:pos x="connsiteX9-19" y="connsiteY9-20"/>
              </a:cxn>
              <a:cxn ang="0">
                <a:pos x="connsiteX10-21" y="connsiteY10-22"/>
              </a:cxn>
              <a:cxn ang="0">
                <a:pos x="connsiteX11-23" y="connsiteY11-24"/>
              </a:cxn>
              <a:cxn ang="0">
                <a:pos x="connsiteX12-25" y="connsiteY12-26"/>
              </a:cxn>
              <a:cxn ang="0">
                <a:pos x="connsiteX13-27" y="connsiteY13-28"/>
              </a:cxn>
              <a:cxn ang="0">
                <a:pos x="connsiteX14-29" y="connsiteY14-30"/>
              </a:cxn>
              <a:cxn ang="0">
                <a:pos x="connsiteX15-31" y="connsiteY15-32"/>
              </a:cxn>
              <a:cxn ang="0">
                <a:pos x="connsiteX16-33" y="connsiteY16-34"/>
              </a:cxn>
              <a:cxn ang="0">
                <a:pos x="connsiteX17-35" y="connsiteY17-36"/>
              </a:cxn>
              <a:cxn ang="0">
                <a:pos x="connsiteX18-37" y="connsiteY18-38"/>
              </a:cxn>
              <a:cxn ang="0">
                <a:pos x="connsiteX19-39" y="connsiteY19-40"/>
              </a:cxn>
              <a:cxn ang="0">
                <a:pos x="connsiteX20-41" y="connsiteY20-42"/>
              </a:cxn>
              <a:cxn ang="0">
                <a:pos x="connsiteX21-43" y="connsiteY21-44"/>
              </a:cxn>
            </a:cxnLst>
            <a:rect l="l" t="t" r="r" b="b"/>
            <a:pathLst>
              <a:path w="560550" h="493591">
                <a:moveTo>
                  <a:pt x="282090" y="0"/>
                </a:moveTo>
                <a:cubicBezTo>
                  <a:pt x="291235" y="0"/>
                  <a:pt x="300381" y="6443"/>
                  <a:pt x="307359" y="19328"/>
                </a:cubicBezTo>
                <a:lnTo>
                  <a:pt x="322151" y="46641"/>
                </a:lnTo>
                <a:cubicBezTo>
                  <a:pt x="341937" y="85466"/>
                  <a:pt x="388148" y="186382"/>
                  <a:pt x="426075" y="252279"/>
                </a:cubicBezTo>
                <a:cubicBezTo>
                  <a:pt x="464002" y="318176"/>
                  <a:pt x="528438" y="409309"/>
                  <a:pt x="549713" y="442022"/>
                </a:cubicBezTo>
                <a:lnTo>
                  <a:pt x="553726" y="448555"/>
                </a:lnTo>
                <a:cubicBezTo>
                  <a:pt x="561598" y="461368"/>
                  <a:pt x="562451" y="472766"/>
                  <a:pt x="557360" y="480662"/>
                </a:cubicBezTo>
                <a:cubicBezTo>
                  <a:pt x="557347" y="480929"/>
                  <a:pt x="557231" y="481140"/>
                  <a:pt x="557111" y="481348"/>
                </a:cubicBezTo>
                <a:cubicBezTo>
                  <a:pt x="552538" y="489268"/>
                  <a:pt x="542386" y="493968"/>
                  <a:pt x="527738" y="493568"/>
                </a:cubicBezTo>
                <a:lnTo>
                  <a:pt x="496688" y="492722"/>
                </a:lnTo>
                <a:cubicBezTo>
                  <a:pt x="453170" y="490445"/>
                  <a:pt x="342661" y="480006"/>
                  <a:pt x="266629" y="479903"/>
                </a:cubicBezTo>
                <a:cubicBezTo>
                  <a:pt x="190597" y="479800"/>
                  <a:pt x="79463" y="490037"/>
                  <a:pt x="40497" y="492105"/>
                </a:cubicBezTo>
                <a:lnTo>
                  <a:pt x="32832" y="492314"/>
                </a:lnTo>
                <a:cubicBezTo>
                  <a:pt x="17800" y="492724"/>
                  <a:pt x="7502" y="487764"/>
                  <a:pt x="3210" y="479408"/>
                </a:cubicBezTo>
                <a:cubicBezTo>
                  <a:pt x="2985" y="479262"/>
                  <a:pt x="2860" y="479056"/>
                  <a:pt x="2740" y="478849"/>
                </a:cubicBezTo>
                <a:cubicBezTo>
                  <a:pt x="-1833" y="470928"/>
                  <a:pt x="-826" y="459787"/>
                  <a:pt x="6844" y="447301"/>
                </a:cubicBezTo>
                <a:lnTo>
                  <a:pt x="23102" y="420834"/>
                </a:lnTo>
                <a:cubicBezTo>
                  <a:pt x="46833" y="384285"/>
                  <a:pt x="111126" y="293803"/>
                  <a:pt x="149231" y="228009"/>
                </a:cubicBezTo>
                <a:cubicBezTo>
                  <a:pt x="187336" y="162215"/>
                  <a:pt x="234039" y="60850"/>
                  <a:pt x="251731" y="26070"/>
                </a:cubicBezTo>
                <a:lnTo>
                  <a:pt x="255383" y="19328"/>
                </a:lnTo>
                <a:cubicBezTo>
                  <a:pt x="262543" y="6104"/>
                  <a:pt x="271988" y="-334"/>
                  <a:pt x="281371" y="127"/>
                </a:cubicBezTo>
                <a:cubicBezTo>
                  <a:pt x="281609" y="5"/>
                  <a:pt x="281850" y="0"/>
                  <a:pt x="282090" y="0"/>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buFontTx/>
              <a:buNone/>
              <a:defRPr/>
            </a:pPr>
            <a:endParaRPr lang="zh-CN" altLang="en-US" noProof="1">
              <a:solidFill>
                <a:srgbClr val="FFFFFF"/>
              </a:solidFill>
              <a:latin typeface="黑体" panose="02010609060101010101" pitchFamily="49" charset="-122"/>
              <a:ea typeface="黑体" panose="02010609060101010101" pitchFamily="49" charset="-122"/>
              <a:cs typeface="Arial" panose="02080604020202020204" pitchFamily="34" charset="0"/>
            </a:endParaRPr>
          </a:p>
        </p:txBody>
      </p:sp>
      <p:sp>
        <p:nvSpPr>
          <p:cNvPr id="13" name="KSO_Shape"/>
          <p:cNvSpPr/>
          <p:nvPr>
            <p:custDataLst>
              <p:tags r:id="rId7"/>
            </p:custDataLst>
          </p:nvPr>
        </p:nvSpPr>
        <p:spPr>
          <a:xfrm rot="9026800">
            <a:off x="590550" y="677863"/>
            <a:ext cx="88900" cy="79375"/>
          </a:xfrm>
          <a:custGeom>
            <a:avLst/>
            <a:gdLst>
              <a:gd name="connsiteX0" fmla="*/ 282090 w 560550"/>
              <a:gd name="connsiteY0" fmla="*/ 0 h 493591"/>
              <a:gd name="connsiteX1" fmla="*/ 307359 w 560550"/>
              <a:gd name="connsiteY1" fmla="*/ 19328 h 493591"/>
              <a:gd name="connsiteX2" fmla="*/ 322151 w 560550"/>
              <a:gd name="connsiteY2" fmla="*/ 46641 h 493591"/>
              <a:gd name="connsiteX3" fmla="*/ 422483 w 560550"/>
              <a:gd name="connsiteY3" fmla="*/ 244308 h 493591"/>
              <a:gd name="connsiteX4" fmla="*/ 421839 w 560550"/>
              <a:gd name="connsiteY4" fmla="*/ 243943 h 493591"/>
              <a:gd name="connsiteX5" fmla="*/ 426075 w 560550"/>
              <a:gd name="connsiteY5" fmla="*/ 252279 h 493591"/>
              <a:gd name="connsiteX6" fmla="*/ 549713 w 560550"/>
              <a:gd name="connsiteY6" fmla="*/ 442022 h 493591"/>
              <a:gd name="connsiteX7" fmla="*/ 553726 w 560550"/>
              <a:gd name="connsiteY7" fmla="*/ 448555 h 493591"/>
              <a:gd name="connsiteX8" fmla="*/ 557360 w 560550"/>
              <a:gd name="connsiteY8" fmla="*/ 480662 h 493591"/>
              <a:gd name="connsiteX9" fmla="*/ 557111 w 560550"/>
              <a:gd name="connsiteY9" fmla="*/ 481348 h 493591"/>
              <a:gd name="connsiteX10" fmla="*/ 527738 w 560550"/>
              <a:gd name="connsiteY10" fmla="*/ 493568 h 493591"/>
              <a:gd name="connsiteX11" fmla="*/ 496688 w 560550"/>
              <a:gd name="connsiteY11" fmla="*/ 492722 h 493591"/>
              <a:gd name="connsiteX12" fmla="*/ 275338 w 560550"/>
              <a:gd name="connsiteY12" fmla="*/ 480778 h 493591"/>
              <a:gd name="connsiteX13" fmla="*/ 275975 w 560550"/>
              <a:gd name="connsiteY13" fmla="*/ 480403 h 493591"/>
              <a:gd name="connsiteX14" fmla="*/ 266629 w 560550"/>
              <a:gd name="connsiteY14" fmla="*/ 479903 h 493591"/>
              <a:gd name="connsiteX15" fmla="*/ 40497 w 560550"/>
              <a:gd name="connsiteY15" fmla="*/ 492105 h 493591"/>
              <a:gd name="connsiteX16" fmla="*/ 32832 w 560550"/>
              <a:gd name="connsiteY16" fmla="*/ 492314 h 493591"/>
              <a:gd name="connsiteX17" fmla="*/ 3210 w 560550"/>
              <a:gd name="connsiteY17" fmla="*/ 479408 h 493591"/>
              <a:gd name="connsiteX18" fmla="*/ 2740 w 560550"/>
              <a:gd name="connsiteY18" fmla="*/ 478849 h 493591"/>
              <a:gd name="connsiteX19" fmla="*/ 6844 w 560550"/>
              <a:gd name="connsiteY19" fmla="*/ 447301 h 493591"/>
              <a:gd name="connsiteX20" fmla="*/ 23102 w 560550"/>
              <a:gd name="connsiteY20" fmla="*/ 420834 h 493591"/>
              <a:gd name="connsiteX21" fmla="*/ 144121 w 560550"/>
              <a:gd name="connsiteY21" fmla="*/ 235111 h 493591"/>
              <a:gd name="connsiteX22" fmla="*/ 144127 w 560550"/>
              <a:gd name="connsiteY22" fmla="*/ 235851 h 493591"/>
              <a:gd name="connsiteX23" fmla="*/ 149231 w 560550"/>
              <a:gd name="connsiteY23" fmla="*/ 228009 h 493591"/>
              <a:gd name="connsiteX24" fmla="*/ 251731 w 560550"/>
              <a:gd name="connsiteY24" fmla="*/ 26070 h 493591"/>
              <a:gd name="connsiteX25" fmla="*/ 255383 w 560550"/>
              <a:gd name="connsiteY25" fmla="*/ 19328 h 493591"/>
              <a:gd name="connsiteX26" fmla="*/ 281371 w 560550"/>
              <a:gd name="connsiteY26" fmla="*/ 127 h 493591"/>
              <a:gd name="connsiteX27" fmla="*/ 282090 w 560550"/>
              <a:gd name="connsiteY27" fmla="*/ 0 h 493591"/>
              <a:gd name="connsiteX0-1" fmla="*/ 282090 w 560550"/>
              <a:gd name="connsiteY0-2" fmla="*/ 0 h 493591"/>
              <a:gd name="connsiteX1-3" fmla="*/ 307359 w 560550"/>
              <a:gd name="connsiteY1-4" fmla="*/ 19328 h 493591"/>
              <a:gd name="connsiteX2-5" fmla="*/ 322151 w 560550"/>
              <a:gd name="connsiteY2-6" fmla="*/ 46641 h 493591"/>
              <a:gd name="connsiteX3-7" fmla="*/ 422483 w 560550"/>
              <a:gd name="connsiteY3-8" fmla="*/ 244308 h 493591"/>
              <a:gd name="connsiteX4-9" fmla="*/ 426075 w 560550"/>
              <a:gd name="connsiteY4-10" fmla="*/ 252279 h 493591"/>
              <a:gd name="connsiteX5-11" fmla="*/ 549713 w 560550"/>
              <a:gd name="connsiteY5-12" fmla="*/ 442022 h 493591"/>
              <a:gd name="connsiteX6-13" fmla="*/ 553726 w 560550"/>
              <a:gd name="connsiteY6-14" fmla="*/ 448555 h 493591"/>
              <a:gd name="connsiteX7-15" fmla="*/ 557360 w 560550"/>
              <a:gd name="connsiteY7-16" fmla="*/ 480662 h 493591"/>
              <a:gd name="connsiteX8-17" fmla="*/ 557111 w 560550"/>
              <a:gd name="connsiteY8-18" fmla="*/ 481348 h 493591"/>
              <a:gd name="connsiteX9-19" fmla="*/ 527738 w 560550"/>
              <a:gd name="connsiteY9-20" fmla="*/ 493568 h 493591"/>
              <a:gd name="connsiteX10-21" fmla="*/ 496688 w 560550"/>
              <a:gd name="connsiteY10-22" fmla="*/ 492722 h 493591"/>
              <a:gd name="connsiteX11-23" fmla="*/ 275338 w 560550"/>
              <a:gd name="connsiteY11-24" fmla="*/ 480778 h 493591"/>
              <a:gd name="connsiteX12-25" fmla="*/ 275975 w 560550"/>
              <a:gd name="connsiteY12-26" fmla="*/ 480403 h 493591"/>
              <a:gd name="connsiteX13-27" fmla="*/ 266629 w 560550"/>
              <a:gd name="connsiteY13-28" fmla="*/ 479903 h 493591"/>
              <a:gd name="connsiteX14-29" fmla="*/ 40497 w 560550"/>
              <a:gd name="connsiteY14-30" fmla="*/ 492105 h 493591"/>
              <a:gd name="connsiteX15-31" fmla="*/ 32832 w 560550"/>
              <a:gd name="connsiteY15-32" fmla="*/ 492314 h 493591"/>
              <a:gd name="connsiteX16-33" fmla="*/ 3210 w 560550"/>
              <a:gd name="connsiteY16-34" fmla="*/ 479408 h 493591"/>
              <a:gd name="connsiteX17-35" fmla="*/ 2740 w 560550"/>
              <a:gd name="connsiteY17-36" fmla="*/ 478849 h 493591"/>
              <a:gd name="connsiteX18-37" fmla="*/ 6844 w 560550"/>
              <a:gd name="connsiteY18-38" fmla="*/ 447301 h 493591"/>
              <a:gd name="connsiteX19-39" fmla="*/ 23102 w 560550"/>
              <a:gd name="connsiteY19-40" fmla="*/ 420834 h 493591"/>
              <a:gd name="connsiteX20-41" fmla="*/ 144121 w 560550"/>
              <a:gd name="connsiteY20-42" fmla="*/ 235111 h 493591"/>
              <a:gd name="connsiteX21-43" fmla="*/ 144127 w 560550"/>
              <a:gd name="connsiteY21-44" fmla="*/ 235851 h 493591"/>
              <a:gd name="connsiteX22-45" fmla="*/ 149231 w 560550"/>
              <a:gd name="connsiteY22-46" fmla="*/ 228009 h 493591"/>
              <a:gd name="connsiteX23-47" fmla="*/ 251731 w 560550"/>
              <a:gd name="connsiteY23-48" fmla="*/ 26070 h 493591"/>
              <a:gd name="connsiteX24-49" fmla="*/ 255383 w 560550"/>
              <a:gd name="connsiteY24-50" fmla="*/ 19328 h 493591"/>
              <a:gd name="connsiteX25-51" fmla="*/ 281371 w 560550"/>
              <a:gd name="connsiteY25-52" fmla="*/ 127 h 493591"/>
              <a:gd name="connsiteX26-53" fmla="*/ 282090 w 560550"/>
              <a:gd name="connsiteY26-54" fmla="*/ 0 h 493591"/>
              <a:gd name="connsiteX0-55" fmla="*/ 282090 w 560550"/>
              <a:gd name="connsiteY0-56" fmla="*/ 0 h 493591"/>
              <a:gd name="connsiteX1-57" fmla="*/ 307359 w 560550"/>
              <a:gd name="connsiteY1-58" fmla="*/ 19328 h 493591"/>
              <a:gd name="connsiteX2-59" fmla="*/ 322151 w 560550"/>
              <a:gd name="connsiteY2-60" fmla="*/ 46641 h 493591"/>
              <a:gd name="connsiteX3-61" fmla="*/ 426075 w 560550"/>
              <a:gd name="connsiteY3-62" fmla="*/ 252279 h 493591"/>
              <a:gd name="connsiteX4-63" fmla="*/ 549713 w 560550"/>
              <a:gd name="connsiteY4-64" fmla="*/ 442022 h 493591"/>
              <a:gd name="connsiteX5-65" fmla="*/ 553726 w 560550"/>
              <a:gd name="connsiteY5-66" fmla="*/ 448555 h 493591"/>
              <a:gd name="connsiteX6-67" fmla="*/ 557360 w 560550"/>
              <a:gd name="connsiteY6-68" fmla="*/ 480662 h 493591"/>
              <a:gd name="connsiteX7-69" fmla="*/ 557111 w 560550"/>
              <a:gd name="connsiteY7-70" fmla="*/ 481348 h 493591"/>
              <a:gd name="connsiteX8-71" fmla="*/ 527738 w 560550"/>
              <a:gd name="connsiteY8-72" fmla="*/ 493568 h 493591"/>
              <a:gd name="connsiteX9-73" fmla="*/ 496688 w 560550"/>
              <a:gd name="connsiteY9-74" fmla="*/ 492722 h 493591"/>
              <a:gd name="connsiteX10-75" fmla="*/ 275338 w 560550"/>
              <a:gd name="connsiteY10-76" fmla="*/ 480778 h 493591"/>
              <a:gd name="connsiteX11-77" fmla="*/ 275975 w 560550"/>
              <a:gd name="connsiteY11-78" fmla="*/ 480403 h 493591"/>
              <a:gd name="connsiteX12-79" fmla="*/ 266629 w 560550"/>
              <a:gd name="connsiteY12-80" fmla="*/ 479903 h 493591"/>
              <a:gd name="connsiteX13-81" fmla="*/ 40497 w 560550"/>
              <a:gd name="connsiteY13-82" fmla="*/ 492105 h 493591"/>
              <a:gd name="connsiteX14-83" fmla="*/ 32832 w 560550"/>
              <a:gd name="connsiteY14-84" fmla="*/ 492314 h 493591"/>
              <a:gd name="connsiteX15-85" fmla="*/ 3210 w 560550"/>
              <a:gd name="connsiteY15-86" fmla="*/ 479408 h 493591"/>
              <a:gd name="connsiteX16-87" fmla="*/ 2740 w 560550"/>
              <a:gd name="connsiteY16-88" fmla="*/ 478849 h 493591"/>
              <a:gd name="connsiteX17-89" fmla="*/ 6844 w 560550"/>
              <a:gd name="connsiteY17-90" fmla="*/ 447301 h 493591"/>
              <a:gd name="connsiteX18-91" fmla="*/ 23102 w 560550"/>
              <a:gd name="connsiteY18-92" fmla="*/ 420834 h 493591"/>
              <a:gd name="connsiteX19-93" fmla="*/ 144121 w 560550"/>
              <a:gd name="connsiteY19-94" fmla="*/ 235111 h 493591"/>
              <a:gd name="connsiteX20-95" fmla="*/ 144127 w 560550"/>
              <a:gd name="connsiteY20-96" fmla="*/ 235851 h 493591"/>
              <a:gd name="connsiteX21-97" fmla="*/ 149231 w 560550"/>
              <a:gd name="connsiteY21-98" fmla="*/ 228009 h 493591"/>
              <a:gd name="connsiteX22-99" fmla="*/ 251731 w 560550"/>
              <a:gd name="connsiteY22-100" fmla="*/ 26070 h 493591"/>
              <a:gd name="connsiteX23-101" fmla="*/ 255383 w 560550"/>
              <a:gd name="connsiteY23-102" fmla="*/ 19328 h 493591"/>
              <a:gd name="connsiteX24-103" fmla="*/ 281371 w 560550"/>
              <a:gd name="connsiteY24-104" fmla="*/ 127 h 493591"/>
              <a:gd name="connsiteX25-105" fmla="*/ 282090 w 560550"/>
              <a:gd name="connsiteY25-106" fmla="*/ 0 h 493591"/>
              <a:gd name="connsiteX0-107" fmla="*/ 282090 w 560550"/>
              <a:gd name="connsiteY0-108" fmla="*/ 0 h 493591"/>
              <a:gd name="connsiteX1-109" fmla="*/ 307359 w 560550"/>
              <a:gd name="connsiteY1-110" fmla="*/ 19328 h 493591"/>
              <a:gd name="connsiteX2-111" fmla="*/ 322151 w 560550"/>
              <a:gd name="connsiteY2-112" fmla="*/ 46641 h 493591"/>
              <a:gd name="connsiteX3-113" fmla="*/ 426075 w 560550"/>
              <a:gd name="connsiteY3-114" fmla="*/ 252279 h 493591"/>
              <a:gd name="connsiteX4-115" fmla="*/ 549713 w 560550"/>
              <a:gd name="connsiteY4-116" fmla="*/ 442022 h 493591"/>
              <a:gd name="connsiteX5-117" fmla="*/ 553726 w 560550"/>
              <a:gd name="connsiteY5-118" fmla="*/ 448555 h 493591"/>
              <a:gd name="connsiteX6-119" fmla="*/ 557360 w 560550"/>
              <a:gd name="connsiteY6-120" fmla="*/ 480662 h 493591"/>
              <a:gd name="connsiteX7-121" fmla="*/ 557111 w 560550"/>
              <a:gd name="connsiteY7-122" fmla="*/ 481348 h 493591"/>
              <a:gd name="connsiteX8-123" fmla="*/ 527738 w 560550"/>
              <a:gd name="connsiteY8-124" fmla="*/ 493568 h 493591"/>
              <a:gd name="connsiteX9-125" fmla="*/ 496688 w 560550"/>
              <a:gd name="connsiteY9-126" fmla="*/ 492722 h 493591"/>
              <a:gd name="connsiteX10-127" fmla="*/ 275338 w 560550"/>
              <a:gd name="connsiteY10-128" fmla="*/ 480778 h 493591"/>
              <a:gd name="connsiteX11-129" fmla="*/ 275975 w 560550"/>
              <a:gd name="connsiteY11-130" fmla="*/ 480403 h 493591"/>
              <a:gd name="connsiteX12-131" fmla="*/ 266629 w 560550"/>
              <a:gd name="connsiteY12-132" fmla="*/ 479903 h 493591"/>
              <a:gd name="connsiteX13-133" fmla="*/ 40497 w 560550"/>
              <a:gd name="connsiteY13-134" fmla="*/ 492105 h 493591"/>
              <a:gd name="connsiteX14-135" fmla="*/ 32832 w 560550"/>
              <a:gd name="connsiteY14-136" fmla="*/ 492314 h 493591"/>
              <a:gd name="connsiteX15-137" fmla="*/ 3210 w 560550"/>
              <a:gd name="connsiteY15-138" fmla="*/ 479408 h 493591"/>
              <a:gd name="connsiteX16-139" fmla="*/ 2740 w 560550"/>
              <a:gd name="connsiteY16-140" fmla="*/ 478849 h 493591"/>
              <a:gd name="connsiteX17-141" fmla="*/ 6844 w 560550"/>
              <a:gd name="connsiteY17-142" fmla="*/ 447301 h 493591"/>
              <a:gd name="connsiteX18-143" fmla="*/ 23102 w 560550"/>
              <a:gd name="connsiteY18-144" fmla="*/ 420834 h 493591"/>
              <a:gd name="connsiteX19-145" fmla="*/ 144121 w 560550"/>
              <a:gd name="connsiteY19-146" fmla="*/ 235111 h 493591"/>
              <a:gd name="connsiteX20-147" fmla="*/ 144127 w 560550"/>
              <a:gd name="connsiteY20-148" fmla="*/ 235851 h 493591"/>
              <a:gd name="connsiteX21-149" fmla="*/ 149231 w 560550"/>
              <a:gd name="connsiteY21-150" fmla="*/ 228009 h 493591"/>
              <a:gd name="connsiteX22-151" fmla="*/ 251731 w 560550"/>
              <a:gd name="connsiteY22-152" fmla="*/ 26070 h 493591"/>
              <a:gd name="connsiteX23-153" fmla="*/ 255383 w 560550"/>
              <a:gd name="connsiteY23-154" fmla="*/ 19328 h 493591"/>
              <a:gd name="connsiteX24-155" fmla="*/ 281371 w 560550"/>
              <a:gd name="connsiteY24-156" fmla="*/ 127 h 493591"/>
              <a:gd name="connsiteX25-157" fmla="*/ 282090 w 560550"/>
              <a:gd name="connsiteY25-158" fmla="*/ 0 h 493591"/>
              <a:gd name="connsiteX0-159" fmla="*/ 282090 w 560550"/>
              <a:gd name="connsiteY0-160" fmla="*/ 0 h 493591"/>
              <a:gd name="connsiteX1-161" fmla="*/ 307359 w 560550"/>
              <a:gd name="connsiteY1-162" fmla="*/ 19328 h 493591"/>
              <a:gd name="connsiteX2-163" fmla="*/ 322151 w 560550"/>
              <a:gd name="connsiteY2-164" fmla="*/ 46641 h 493591"/>
              <a:gd name="connsiteX3-165" fmla="*/ 426075 w 560550"/>
              <a:gd name="connsiteY3-166" fmla="*/ 252279 h 493591"/>
              <a:gd name="connsiteX4-167" fmla="*/ 549713 w 560550"/>
              <a:gd name="connsiteY4-168" fmla="*/ 442022 h 493591"/>
              <a:gd name="connsiteX5-169" fmla="*/ 553726 w 560550"/>
              <a:gd name="connsiteY5-170" fmla="*/ 448555 h 493591"/>
              <a:gd name="connsiteX6-171" fmla="*/ 557360 w 560550"/>
              <a:gd name="connsiteY6-172" fmla="*/ 480662 h 493591"/>
              <a:gd name="connsiteX7-173" fmla="*/ 557111 w 560550"/>
              <a:gd name="connsiteY7-174" fmla="*/ 481348 h 493591"/>
              <a:gd name="connsiteX8-175" fmla="*/ 527738 w 560550"/>
              <a:gd name="connsiteY8-176" fmla="*/ 493568 h 493591"/>
              <a:gd name="connsiteX9-177" fmla="*/ 496688 w 560550"/>
              <a:gd name="connsiteY9-178" fmla="*/ 492722 h 493591"/>
              <a:gd name="connsiteX10-179" fmla="*/ 275338 w 560550"/>
              <a:gd name="connsiteY10-180" fmla="*/ 480778 h 493591"/>
              <a:gd name="connsiteX11-181" fmla="*/ 275975 w 560550"/>
              <a:gd name="connsiteY11-182" fmla="*/ 480403 h 493591"/>
              <a:gd name="connsiteX12-183" fmla="*/ 266629 w 560550"/>
              <a:gd name="connsiteY12-184" fmla="*/ 479903 h 493591"/>
              <a:gd name="connsiteX13-185" fmla="*/ 40497 w 560550"/>
              <a:gd name="connsiteY13-186" fmla="*/ 492105 h 493591"/>
              <a:gd name="connsiteX14-187" fmla="*/ 32832 w 560550"/>
              <a:gd name="connsiteY14-188" fmla="*/ 492314 h 493591"/>
              <a:gd name="connsiteX15-189" fmla="*/ 3210 w 560550"/>
              <a:gd name="connsiteY15-190" fmla="*/ 479408 h 493591"/>
              <a:gd name="connsiteX16-191" fmla="*/ 2740 w 560550"/>
              <a:gd name="connsiteY16-192" fmla="*/ 478849 h 493591"/>
              <a:gd name="connsiteX17-193" fmla="*/ 6844 w 560550"/>
              <a:gd name="connsiteY17-194" fmla="*/ 447301 h 493591"/>
              <a:gd name="connsiteX18-195" fmla="*/ 23102 w 560550"/>
              <a:gd name="connsiteY18-196" fmla="*/ 420834 h 493591"/>
              <a:gd name="connsiteX19-197" fmla="*/ 144121 w 560550"/>
              <a:gd name="connsiteY19-198" fmla="*/ 235111 h 493591"/>
              <a:gd name="connsiteX20-199" fmla="*/ 149231 w 560550"/>
              <a:gd name="connsiteY20-200" fmla="*/ 228009 h 493591"/>
              <a:gd name="connsiteX21-201" fmla="*/ 251731 w 560550"/>
              <a:gd name="connsiteY21-202" fmla="*/ 26070 h 493591"/>
              <a:gd name="connsiteX22-203" fmla="*/ 255383 w 560550"/>
              <a:gd name="connsiteY22-204" fmla="*/ 19328 h 493591"/>
              <a:gd name="connsiteX23-205" fmla="*/ 281371 w 560550"/>
              <a:gd name="connsiteY23-206" fmla="*/ 127 h 493591"/>
              <a:gd name="connsiteX24-207" fmla="*/ 282090 w 560550"/>
              <a:gd name="connsiteY24-208" fmla="*/ 0 h 493591"/>
              <a:gd name="connsiteX0-209" fmla="*/ 282090 w 560550"/>
              <a:gd name="connsiteY0-210" fmla="*/ 0 h 493591"/>
              <a:gd name="connsiteX1-211" fmla="*/ 307359 w 560550"/>
              <a:gd name="connsiteY1-212" fmla="*/ 19328 h 493591"/>
              <a:gd name="connsiteX2-213" fmla="*/ 322151 w 560550"/>
              <a:gd name="connsiteY2-214" fmla="*/ 46641 h 493591"/>
              <a:gd name="connsiteX3-215" fmla="*/ 426075 w 560550"/>
              <a:gd name="connsiteY3-216" fmla="*/ 252279 h 493591"/>
              <a:gd name="connsiteX4-217" fmla="*/ 549713 w 560550"/>
              <a:gd name="connsiteY4-218" fmla="*/ 442022 h 493591"/>
              <a:gd name="connsiteX5-219" fmla="*/ 553726 w 560550"/>
              <a:gd name="connsiteY5-220" fmla="*/ 448555 h 493591"/>
              <a:gd name="connsiteX6-221" fmla="*/ 557360 w 560550"/>
              <a:gd name="connsiteY6-222" fmla="*/ 480662 h 493591"/>
              <a:gd name="connsiteX7-223" fmla="*/ 557111 w 560550"/>
              <a:gd name="connsiteY7-224" fmla="*/ 481348 h 493591"/>
              <a:gd name="connsiteX8-225" fmla="*/ 527738 w 560550"/>
              <a:gd name="connsiteY8-226" fmla="*/ 493568 h 493591"/>
              <a:gd name="connsiteX9-227" fmla="*/ 496688 w 560550"/>
              <a:gd name="connsiteY9-228" fmla="*/ 492722 h 493591"/>
              <a:gd name="connsiteX10-229" fmla="*/ 275338 w 560550"/>
              <a:gd name="connsiteY10-230" fmla="*/ 480778 h 493591"/>
              <a:gd name="connsiteX11-231" fmla="*/ 275975 w 560550"/>
              <a:gd name="connsiteY11-232" fmla="*/ 480403 h 493591"/>
              <a:gd name="connsiteX12-233" fmla="*/ 266629 w 560550"/>
              <a:gd name="connsiteY12-234" fmla="*/ 479903 h 493591"/>
              <a:gd name="connsiteX13-235" fmla="*/ 40497 w 560550"/>
              <a:gd name="connsiteY13-236" fmla="*/ 492105 h 493591"/>
              <a:gd name="connsiteX14-237" fmla="*/ 32832 w 560550"/>
              <a:gd name="connsiteY14-238" fmla="*/ 492314 h 493591"/>
              <a:gd name="connsiteX15-239" fmla="*/ 3210 w 560550"/>
              <a:gd name="connsiteY15-240" fmla="*/ 479408 h 493591"/>
              <a:gd name="connsiteX16-241" fmla="*/ 2740 w 560550"/>
              <a:gd name="connsiteY16-242" fmla="*/ 478849 h 493591"/>
              <a:gd name="connsiteX17-243" fmla="*/ 6844 w 560550"/>
              <a:gd name="connsiteY17-244" fmla="*/ 447301 h 493591"/>
              <a:gd name="connsiteX18-245" fmla="*/ 23102 w 560550"/>
              <a:gd name="connsiteY18-246" fmla="*/ 420834 h 493591"/>
              <a:gd name="connsiteX19-247" fmla="*/ 149231 w 560550"/>
              <a:gd name="connsiteY19-248" fmla="*/ 228009 h 493591"/>
              <a:gd name="connsiteX20-249" fmla="*/ 251731 w 560550"/>
              <a:gd name="connsiteY20-250" fmla="*/ 26070 h 493591"/>
              <a:gd name="connsiteX21-251" fmla="*/ 255383 w 560550"/>
              <a:gd name="connsiteY21-252" fmla="*/ 19328 h 493591"/>
              <a:gd name="connsiteX22-253" fmla="*/ 281371 w 560550"/>
              <a:gd name="connsiteY22-254" fmla="*/ 127 h 493591"/>
              <a:gd name="connsiteX23-255" fmla="*/ 282090 w 560550"/>
              <a:gd name="connsiteY23-256" fmla="*/ 0 h 493591"/>
              <a:gd name="connsiteX0-257" fmla="*/ 282090 w 560550"/>
              <a:gd name="connsiteY0-258" fmla="*/ 0 h 493591"/>
              <a:gd name="connsiteX1-259" fmla="*/ 307359 w 560550"/>
              <a:gd name="connsiteY1-260" fmla="*/ 19328 h 493591"/>
              <a:gd name="connsiteX2-261" fmla="*/ 322151 w 560550"/>
              <a:gd name="connsiteY2-262" fmla="*/ 46641 h 493591"/>
              <a:gd name="connsiteX3-263" fmla="*/ 426075 w 560550"/>
              <a:gd name="connsiteY3-264" fmla="*/ 252279 h 493591"/>
              <a:gd name="connsiteX4-265" fmla="*/ 549713 w 560550"/>
              <a:gd name="connsiteY4-266" fmla="*/ 442022 h 493591"/>
              <a:gd name="connsiteX5-267" fmla="*/ 553726 w 560550"/>
              <a:gd name="connsiteY5-268" fmla="*/ 448555 h 493591"/>
              <a:gd name="connsiteX6-269" fmla="*/ 557360 w 560550"/>
              <a:gd name="connsiteY6-270" fmla="*/ 480662 h 493591"/>
              <a:gd name="connsiteX7-271" fmla="*/ 557111 w 560550"/>
              <a:gd name="connsiteY7-272" fmla="*/ 481348 h 493591"/>
              <a:gd name="connsiteX8-273" fmla="*/ 527738 w 560550"/>
              <a:gd name="connsiteY8-274" fmla="*/ 493568 h 493591"/>
              <a:gd name="connsiteX9-275" fmla="*/ 496688 w 560550"/>
              <a:gd name="connsiteY9-276" fmla="*/ 492722 h 493591"/>
              <a:gd name="connsiteX10-277" fmla="*/ 275338 w 560550"/>
              <a:gd name="connsiteY10-278" fmla="*/ 480778 h 493591"/>
              <a:gd name="connsiteX11-279" fmla="*/ 275975 w 560550"/>
              <a:gd name="connsiteY11-280" fmla="*/ 480403 h 493591"/>
              <a:gd name="connsiteX12-281" fmla="*/ 266629 w 560550"/>
              <a:gd name="connsiteY12-282" fmla="*/ 479903 h 493591"/>
              <a:gd name="connsiteX13-283" fmla="*/ 40497 w 560550"/>
              <a:gd name="connsiteY13-284" fmla="*/ 492105 h 493591"/>
              <a:gd name="connsiteX14-285" fmla="*/ 32832 w 560550"/>
              <a:gd name="connsiteY14-286" fmla="*/ 492314 h 493591"/>
              <a:gd name="connsiteX15-287" fmla="*/ 3210 w 560550"/>
              <a:gd name="connsiteY15-288" fmla="*/ 479408 h 493591"/>
              <a:gd name="connsiteX16-289" fmla="*/ 2740 w 560550"/>
              <a:gd name="connsiteY16-290" fmla="*/ 478849 h 493591"/>
              <a:gd name="connsiteX17-291" fmla="*/ 6844 w 560550"/>
              <a:gd name="connsiteY17-292" fmla="*/ 447301 h 493591"/>
              <a:gd name="connsiteX18-293" fmla="*/ 23102 w 560550"/>
              <a:gd name="connsiteY18-294" fmla="*/ 420834 h 493591"/>
              <a:gd name="connsiteX19-295" fmla="*/ 149231 w 560550"/>
              <a:gd name="connsiteY19-296" fmla="*/ 228009 h 493591"/>
              <a:gd name="connsiteX20-297" fmla="*/ 251731 w 560550"/>
              <a:gd name="connsiteY20-298" fmla="*/ 26070 h 493591"/>
              <a:gd name="connsiteX21-299" fmla="*/ 255383 w 560550"/>
              <a:gd name="connsiteY21-300" fmla="*/ 19328 h 493591"/>
              <a:gd name="connsiteX22-301" fmla="*/ 281371 w 560550"/>
              <a:gd name="connsiteY22-302" fmla="*/ 127 h 493591"/>
              <a:gd name="connsiteX23-303" fmla="*/ 282090 w 560550"/>
              <a:gd name="connsiteY23-304" fmla="*/ 0 h 493591"/>
              <a:gd name="connsiteX0-305" fmla="*/ 282090 w 560550"/>
              <a:gd name="connsiteY0-306" fmla="*/ 0 h 493591"/>
              <a:gd name="connsiteX1-307" fmla="*/ 307359 w 560550"/>
              <a:gd name="connsiteY1-308" fmla="*/ 19328 h 493591"/>
              <a:gd name="connsiteX2-309" fmla="*/ 322151 w 560550"/>
              <a:gd name="connsiteY2-310" fmla="*/ 46641 h 493591"/>
              <a:gd name="connsiteX3-311" fmla="*/ 426075 w 560550"/>
              <a:gd name="connsiteY3-312" fmla="*/ 252279 h 493591"/>
              <a:gd name="connsiteX4-313" fmla="*/ 549713 w 560550"/>
              <a:gd name="connsiteY4-314" fmla="*/ 442022 h 493591"/>
              <a:gd name="connsiteX5-315" fmla="*/ 553726 w 560550"/>
              <a:gd name="connsiteY5-316" fmla="*/ 448555 h 493591"/>
              <a:gd name="connsiteX6-317" fmla="*/ 557360 w 560550"/>
              <a:gd name="connsiteY6-318" fmla="*/ 480662 h 493591"/>
              <a:gd name="connsiteX7-319" fmla="*/ 557111 w 560550"/>
              <a:gd name="connsiteY7-320" fmla="*/ 481348 h 493591"/>
              <a:gd name="connsiteX8-321" fmla="*/ 527738 w 560550"/>
              <a:gd name="connsiteY8-322" fmla="*/ 493568 h 493591"/>
              <a:gd name="connsiteX9-323" fmla="*/ 496688 w 560550"/>
              <a:gd name="connsiteY9-324" fmla="*/ 492722 h 493591"/>
              <a:gd name="connsiteX10-325" fmla="*/ 275338 w 560550"/>
              <a:gd name="connsiteY10-326" fmla="*/ 480778 h 493591"/>
              <a:gd name="connsiteX11-327" fmla="*/ 266629 w 560550"/>
              <a:gd name="connsiteY11-328" fmla="*/ 479903 h 493591"/>
              <a:gd name="connsiteX12-329" fmla="*/ 40497 w 560550"/>
              <a:gd name="connsiteY12-330" fmla="*/ 492105 h 493591"/>
              <a:gd name="connsiteX13-331" fmla="*/ 32832 w 560550"/>
              <a:gd name="connsiteY13-332" fmla="*/ 492314 h 493591"/>
              <a:gd name="connsiteX14-333" fmla="*/ 3210 w 560550"/>
              <a:gd name="connsiteY14-334" fmla="*/ 479408 h 493591"/>
              <a:gd name="connsiteX15-335" fmla="*/ 2740 w 560550"/>
              <a:gd name="connsiteY15-336" fmla="*/ 478849 h 493591"/>
              <a:gd name="connsiteX16-337" fmla="*/ 6844 w 560550"/>
              <a:gd name="connsiteY16-338" fmla="*/ 447301 h 493591"/>
              <a:gd name="connsiteX17-339" fmla="*/ 23102 w 560550"/>
              <a:gd name="connsiteY17-340" fmla="*/ 420834 h 493591"/>
              <a:gd name="connsiteX18-341" fmla="*/ 149231 w 560550"/>
              <a:gd name="connsiteY18-342" fmla="*/ 228009 h 493591"/>
              <a:gd name="connsiteX19-343" fmla="*/ 251731 w 560550"/>
              <a:gd name="connsiteY19-344" fmla="*/ 26070 h 493591"/>
              <a:gd name="connsiteX20-345" fmla="*/ 255383 w 560550"/>
              <a:gd name="connsiteY20-346" fmla="*/ 19328 h 493591"/>
              <a:gd name="connsiteX21-347" fmla="*/ 281371 w 560550"/>
              <a:gd name="connsiteY21-348" fmla="*/ 127 h 493591"/>
              <a:gd name="connsiteX22-349" fmla="*/ 282090 w 560550"/>
              <a:gd name="connsiteY22-350" fmla="*/ 0 h 493591"/>
              <a:gd name="connsiteX0-351" fmla="*/ 282090 w 560550"/>
              <a:gd name="connsiteY0-352" fmla="*/ 0 h 493591"/>
              <a:gd name="connsiteX1-353" fmla="*/ 307359 w 560550"/>
              <a:gd name="connsiteY1-354" fmla="*/ 19328 h 493591"/>
              <a:gd name="connsiteX2-355" fmla="*/ 322151 w 560550"/>
              <a:gd name="connsiteY2-356" fmla="*/ 46641 h 493591"/>
              <a:gd name="connsiteX3-357" fmla="*/ 426075 w 560550"/>
              <a:gd name="connsiteY3-358" fmla="*/ 252279 h 493591"/>
              <a:gd name="connsiteX4-359" fmla="*/ 549713 w 560550"/>
              <a:gd name="connsiteY4-360" fmla="*/ 442022 h 493591"/>
              <a:gd name="connsiteX5-361" fmla="*/ 553726 w 560550"/>
              <a:gd name="connsiteY5-362" fmla="*/ 448555 h 493591"/>
              <a:gd name="connsiteX6-363" fmla="*/ 557360 w 560550"/>
              <a:gd name="connsiteY6-364" fmla="*/ 480662 h 493591"/>
              <a:gd name="connsiteX7-365" fmla="*/ 557111 w 560550"/>
              <a:gd name="connsiteY7-366" fmla="*/ 481348 h 493591"/>
              <a:gd name="connsiteX8-367" fmla="*/ 527738 w 560550"/>
              <a:gd name="connsiteY8-368" fmla="*/ 493568 h 493591"/>
              <a:gd name="connsiteX9-369" fmla="*/ 496688 w 560550"/>
              <a:gd name="connsiteY9-370" fmla="*/ 492722 h 493591"/>
              <a:gd name="connsiteX10-371" fmla="*/ 266629 w 560550"/>
              <a:gd name="connsiteY10-372" fmla="*/ 479903 h 493591"/>
              <a:gd name="connsiteX11-373" fmla="*/ 40497 w 560550"/>
              <a:gd name="connsiteY11-374" fmla="*/ 492105 h 493591"/>
              <a:gd name="connsiteX12-375" fmla="*/ 32832 w 560550"/>
              <a:gd name="connsiteY12-376" fmla="*/ 492314 h 493591"/>
              <a:gd name="connsiteX13-377" fmla="*/ 3210 w 560550"/>
              <a:gd name="connsiteY13-378" fmla="*/ 479408 h 493591"/>
              <a:gd name="connsiteX14-379" fmla="*/ 2740 w 560550"/>
              <a:gd name="connsiteY14-380" fmla="*/ 478849 h 493591"/>
              <a:gd name="connsiteX15-381" fmla="*/ 6844 w 560550"/>
              <a:gd name="connsiteY15-382" fmla="*/ 447301 h 493591"/>
              <a:gd name="connsiteX16-383" fmla="*/ 23102 w 560550"/>
              <a:gd name="connsiteY16-384" fmla="*/ 420834 h 493591"/>
              <a:gd name="connsiteX17-385" fmla="*/ 149231 w 560550"/>
              <a:gd name="connsiteY17-386" fmla="*/ 228009 h 493591"/>
              <a:gd name="connsiteX18-387" fmla="*/ 251731 w 560550"/>
              <a:gd name="connsiteY18-388" fmla="*/ 26070 h 493591"/>
              <a:gd name="connsiteX19-389" fmla="*/ 255383 w 560550"/>
              <a:gd name="connsiteY19-390" fmla="*/ 19328 h 493591"/>
              <a:gd name="connsiteX20-391" fmla="*/ 281371 w 560550"/>
              <a:gd name="connsiteY20-392" fmla="*/ 127 h 493591"/>
              <a:gd name="connsiteX21-393" fmla="*/ 282090 w 560550"/>
              <a:gd name="connsiteY21-394" fmla="*/ 0 h 493591"/>
              <a:gd name="connsiteX0-395" fmla="*/ 282090 w 560550"/>
              <a:gd name="connsiteY0-396" fmla="*/ 0 h 493591"/>
              <a:gd name="connsiteX1-397" fmla="*/ 307359 w 560550"/>
              <a:gd name="connsiteY1-398" fmla="*/ 19328 h 493591"/>
              <a:gd name="connsiteX2-399" fmla="*/ 322151 w 560550"/>
              <a:gd name="connsiteY2-400" fmla="*/ 46641 h 493591"/>
              <a:gd name="connsiteX3-401" fmla="*/ 426075 w 560550"/>
              <a:gd name="connsiteY3-402" fmla="*/ 252279 h 493591"/>
              <a:gd name="connsiteX4-403" fmla="*/ 549713 w 560550"/>
              <a:gd name="connsiteY4-404" fmla="*/ 442022 h 493591"/>
              <a:gd name="connsiteX5-405" fmla="*/ 553726 w 560550"/>
              <a:gd name="connsiteY5-406" fmla="*/ 448555 h 493591"/>
              <a:gd name="connsiteX6-407" fmla="*/ 557360 w 560550"/>
              <a:gd name="connsiteY6-408" fmla="*/ 480662 h 493591"/>
              <a:gd name="connsiteX7-409" fmla="*/ 557111 w 560550"/>
              <a:gd name="connsiteY7-410" fmla="*/ 481348 h 493591"/>
              <a:gd name="connsiteX8-411" fmla="*/ 527738 w 560550"/>
              <a:gd name="connsiteY8-412" fmla="*/ 493568 h 493591"/>
              <a:gd name="connsiteX9-413" fmla="*/ 496688 w 560550"/>
              <a:gd name="connsiteY9-414" fmla="*/ 492722 h 493591"/>
              <a:gd name="connsiteX10-415" fmla="*/ 266629 w 560550"/>
              <a:gd name="connsiteY10-416" fmla="*/ 479903 h 493591"/>
              <a:gd name="connsiteX11-417" fmla="*/ 40497 w 560550"/>
              <a:gd name="connsiteY11-418" fmla="*/ 492105 h 493591"/>
              <a:gd name="connsiteX12-419" fmla="*/ 32832 w 560550"/>
              <a:gd name="connsiteY12-420" fmla="*/ 492314 h 493591"/>
              <a:gd name="connsiteX13-421" fmla="*/ 3210 w 560550"/>
              <a:gd name="connsiteY13-422" fmla="*/ 479408 h 493591"/>
              <a:gd name="connsiteX14-423" fmla="*/ 2740 w 560550"/>
              <a:gd name="connsiteY14-424" fmla="*/ 478849 h 493591"/>
              <a:gd name="connsiteX15-425" fmla="*/ 6844 w 560550"/>
              <a:gd name="connsiteY15-426" fmla="*/ 447301 h 493591"/>
              <a:gd name="connsiteX16-427" fmla="*/ 23102 w 560550"/>
              <a:gd name="connsiteY16-428" fmla="*/ 420834 h 493591"/>
              <a:gd name="connsiteX17-429" fmla="*/ 149231 w 560550"/>
              <a:gd name="connsiteY17-430" fmla="*/ 228009 h 493591"/>
              <a:gd name="connsiteX18-431" fmla="*/ 251731 w 560550"/>
              <a:gd name="connsiteY18-432" fmla="*/ 26070 h 493591"/>
              <a:gd name="connsiteX19-433" fmla="*/ 255383 w 560550"/>
              <a:gd name="connsiteY19-434" fmla="*/ 19328 h 493591"/>
              <a:gd name="connsiteX20-435" fmla="*/ 281371 w 560550"/>
              <a:gd name="connsiteY20-436" fmla="*/ 127 h 493591"/>
              <a:gd name="connsiteX21-437" fmla="*/ 282090 w 560550"/>
              <a:gd name="connsiteY21-438" fmla="*/ 0 h 493591"/>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 ang="0">
                <a:pos x="connsiteX9-19" y="connsiteY9-20"/>
              </a:cxn>
              <a:cxn ang="0">
                <a:pos x="connsiteX10-21" y="connsiteY10-22"/>
              </a:cxn>
              <a:cxn ang="0">
                <a:pos x="connsiteX11-23" y="connsiteY11-24"/>
              </a:cxn>
              <a:cxn ang="0">
                <a:pos x="connsiteX12-25" y="connsiteY12-26"/>
              </a:cxn>
              <a:cxn ang="0">
                <a:pos x="connsiteX13-27" y="connsiteY13-28"/>
              </a:cxn>
              <a:cxn ang="0">
                <a:pos x="connsiteX14-29" y="connsiteY14-30"/>
              </a:cxn>
              <a:cxn ang="0">
                <a:pos x="connsiteX15-31" y="connsiteY15-32"/>
              </a:cxn>
              <a:cxn ang="0">
                <a:pos x="connsiteX16-33" y="connsiteY16-34"/>
              </a:cxn>
              <a:cxn ang="0">
                <a:pos x="connsiteX17-35" y="connsiteY17-36"/>
              </a:cxn>
              <a:cxn ang="0">
                <a:pos x="connsiteX18-37" y="connsiteY18-38"/>
              </a:cxn>
              <a:cxn ang="0">
                <a:pos x="connsiteX19-39" y="connsiteY19-40"/>
              </a:cxn>
              <a:cxn ang="0">
                <a:pos x="connsiteX20-41" y="connsiteY20-42"/>
              </a:cxn>
              <a:cxn ang="0">
                <a:pos x="connsiteX21-43" y="connsiteY21-44"/>
              </a:cxn>
            </a:cxnLst>
            <a:rect l="l" t="t" r="r" b="b"/>
            <a:pathLst>
              <a:path w="560550" h="493591">
                <a:moveTo>
                  <a:pt x="282090" y="0"/>
                </a:moveTo>
                <a:cubicBezTo>
                  <a:pt x="291235" y="0"/>
                  <a:pt x="300381" y="6443"/>
                  <a:pt x="307359" y="19328"/>
                </a:cubicBezTo>
                <a:lnTo>
                  <a:pt x="322151" y="46641"/>
                </a:lnTo>
                <a:cubicBezTo>
                  <a:pt x="341937" y="85466"/>
                  <a:pt x="388148" y="186382"/>
                  <a:pt x="426075" y="252279"/>
                </a:cubicBezTo>
                <a:cubicBezTo>
                  <a:pt x="464002" y="318176"/>
                  <a:pt x="528438" y="409309"/>
                  <a:pt x="549713" y="442022"/>
                </a:cubicBezTo>
                <a:lnTo>
                  <a:pt x="553726" y="448555"/>
                </a:lnTo>
                <a:cubicBezTo>
                  <a:pt x="561598" y="461368"/>
                  <a:pt x="562451" y="472766"/>
                  <a:pt x="557360" y="480662"/>
                </a:cubicBezTo>
                <a:cubicBezTo>
                  <a:pt x="557347" y="480929"/>
                  <a:pt x="557231" y="481140"/>
                  <a:pt x="557111" y="481348"/>
                </a:cubicBezTo>
                <a:cubicBezTo>
                  <a:pt x="552538" y="489268"/>
                  <a:pt x="542386" y="493968"/>
                  <a:pt x="527738" y="493568"/>
                </a:cubicBezTo>
                <a:lnTo>
                  <a:pt x="496688" y="492722"/>
                </a:lnTo>
                <a:cubicBezTo>
                  <a:pt x="453170" y="490445"/>
                  <a:pt x="342661" y="480006"/>
                  <a:pt x="266629" y="479903"/>
                </a:cubicBezTo>
                <a:cubicBezTo>
                  <a:pt x="190597" y="479800"/>
                  <a:pt x="79463" y="490037"/>
                  <a:pt x="40497" y="492105"/>
                </a:cubicBezTo>
                <a:lnTo>
                  <a:pt x="32832" y="492314"/>
                </a:lnTo>
                <a:cubicBezTo>
                  <a:pt x="17800" y="492724"/>
                  <a:pt x="7502" y="487764"/>
                  <a:pt x="3210" y="479408"/>
                </a:cubicBezTo>
                <a:cubicBezTo>
                  <a:pt x="2985" y="479262"/>
                  <a:pt x="2860" y="479056"/>
                  <a:pt x="2740" y="478849"/>
                </a:cubicBezTo>
                <a:cubicBezTo>
                  <a:pt x="-1833" y="470928"/>
                  <a:pt x="-826" y="459787"/>
                  <a:pt x="6844" y="447301"/>
                </a:cubicBezTo>
                <a:lnTo>
                  <a:pt x="23102" y="420834"/>
                </a:lnTo>
                <a:cubicBezTo>
                  <a:pt x="46833" y="384285"/>
                  <a:pt x="111126" y="293803"/>
                  <a:pt x="149231" y="228009"/>
                </a:cubicBezTo>
                <a:cubicBezTo>
                  <a:pt x="187336" y="162215"/>
                  <a:pt x="234039" y="60850"/>
                  <a:pt x="251731" y="26070"/>
                </a:cubicBezTo>
                <a:lnTo>
                  <a:pt x="255383" y="19328"/>
                </a:lnTo>
                <a:cubicBezTo>
                  <a:pt x="262543" y="6104"/>
                  <a:pt x="271988" y="-334"/>
                  <a:pt x="281371" y="127"/>
                </a:cubicBezTo>
                <a:cubicBezTo>
                  <a:pt x="281609" y="5"/>
                  <a:pt x="281850" y="0"/>
                  <a:pt x="282090" y="0"/>
                </a:cubicBez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buFontTx/>
              <a:buNone/>
              <a:defRPr/>
            </a:pPr>
            <a:endParaRPr lang="zh-CN" altLang="en-US" noProof="1">
              <a:solidFill>
                <a:srgbClr val="FFFFFF"/>
              </a:solidFill>
              <a:latin typeface="黑体" panose="02010609060101010101" pitchFamily="49" charset="-122"/>
              <a:ea typeface="黑体" panose="02010609060101010101" pitchFamily="49" charset="-122"/>
              <a:cs typeface="Arial" panose="02080604020202020204" pitchFamily="34" charset="0"/>
            </a:endParaRPr>
          </a:p>
        </p:txBody>
      </p:sp>
      <p:sp>
        <p:nvSpPr>
          <p:cNvPr id="3" name="文本占位符 2"/>
          <p:cNvSpPr>
            <a:spLocks noGrp="true"/>
          </p:cNvSpPr>
          <p:nvPr>
            <p:ph type="body" idx="1"/>
          </p:nvPr>
        </p:nvSpPr>
        <p:spPr>
          <a:xfrm>
            <a:off x="839788" y="1744961"/>
            <a:ext cx="5157787" cy="823912"/>
          </a:xfrm>
        </p:spPr>
        <p:txBody>
          <a:bodyPr anchor="b">
            <a:normAutofit/>
          </a:bodyPr>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noProof="1"/>
              <a:t>单击此处编辑母版文本样式</a:t>
            </a:r>
            <a:endParaRPr lang="zh-CN" altLang="en-US" noProof="1"/>
          </a:p>
        </p:txBody>
      </p:sp>
      <p:sp>
        <p:nvSpPr>
          <p:cNvPr id="4" name="内容占位符 3"/>
          <p:cNvSpPr>
            <a:spLocks noGrp="true"/>
          </p:cNvSpPr>
          <p:nvPr>
            <p:ph sz="half" idx="2"/>
          </p:nvPr>
        </p:nvSpPr>
        <p:spPr>
          <a:xfrm>
            <a:off x="839788" y="2615609"/>
            <a:ext cx="5157787" cy="3574054"/>
          </a:xfrm>
        </p:spPr>
        <p:txBody>
          <a:bodyPr/>
          <a:lstStyle>
            <a:lvl1pPr>
              <a:defRPr sz="2000"/>
            </a:lvl1pPr>
            <a:lvl2pPr>
              <a:defRPr sz="1800"/>
            </a:lvl2pPr>
            <a:lvl3pPr>
              <a:defRPr sz="1800"/>
            </a:lvl3pPr>
            <a:lvl4pPr>
              <a:defRPr sz="1800"/>
            </a:lvl4pPr>
            <a:lvl5pPr>
              <a:defRPr sz="1800"/>
            </a:lvl5pPr>
          </a:lstStyle>
          <a:p>
            <a:pPr lvl="0"/>
            <a:r>
              <a:rPr lang="zh-CN" altLang="en-US" noProof="1"/>
              <a:t>单击此处编辑母版文本样式</a:t>
            </a:r>
            <a:endParaRPr lang="zh-CN" altLang="en-US" noProof="1"/>
          </a:p>
          <a:p>
            <a:pPr lvl="1"/>
            <a:r>
              <a:rPr lang="zh-CN" altLang="en-US" noProof="1"/>
              <a:t>第二级</a:t>
            </a:r>
            <a:endParaRPr lang="zh-CN" altLang="en-US" noProof="1"/>
          </a:p>
          <a:p>
            <a:pPr lvl="2"/>
            <a:r>
              <a:rPr lang="zh-CN" altLang="en-US" noProof="1"/>
              <a:t>第三级</a:t>
            </a:r>
            <a:endParaRPr lang="zh-CN" altLang="en-US" noProof="1"/>
          </a:p>
          <a:p>
            <a:pPr lvl="3"/>
            <a:r>
              <a:rPr lang="zh-CN" altLang="en-US" noProof="1"/>
              <a:t>第四级</a:t>
            </a:r>
            <a:endParaRPr lang="zh-CN" altLang="en-US" noProof="1"/>
          </a:p>
          <a:p>
            <a:pPr lvl="4"/>
            <a:r>
              <a:rPr lang="zh-CN" altLang="en-US" noProof="1"/>
              <a:t>第五级</a:t>
            </a:r>
            <a:endParaRPr lang="zh-CN" altLang="en-US" noProof="1"/>
          </a:p>
        </p:txBody>
      </p:sp>
      <p:sp>
        <p:nvSpPr>
          <p:cNvPr id="5" name="文本占位符 4"/>
          <p:cNvSpPr>
            <a:spLocks noGrp="true"/>
          </p:cNvSpPr>
          <p:nvPr>
            <p:ph type="body" sz="quarter" idx="3"/>
          </p:nvPr>
        </p:nvSpPr>
        <p:spPr>
          <a:xfrm>
            <a:off x="6172200" y="1744961"/>
            <a:ext cx="5183188" cy="823912"/>
          </a:xfrm>
        </p:spPr>
        <p:txBody>
          <a:bodyPr anchor="b">
            <a:normAutofit/>
          </a:bodyPr>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noProof="1"/>
              <a:t>单击此处编辑母版文本样式</a:t>
            </a:r>
            <a:endParaRPr lang="zh-CN" altLang="en-US" noProof="1"/>
          </a:p>
        </p:txBody>
      </p:sp>
      <p:sp>
        <p:nvSpPr>
          <p:cNvPr id="6" name="内容占位符 5"/>
          <p:cNvSpPr>
            <a:spLocks noGrp="true"/>
          </p:cNvSpPr>
          <p:nvPr>
            <p:ph sz="quarter" idx="4"/>
          </p:nvPr>
        </p:nvSpPr>
        <p:spPr>
          <a:xfrm>
            <a:off x="6172200" y="2615609"/>
            <a:ext cx="5183188" cy="3574054"/>
          </a:xfrm>
        </p:spPr>
        <p:txBody>
          <a:bodyPr/>
          <a:lstStyle>
            <a:lvl1pPr>
              <a:defRPr sz="2000"/>
            </a:lvl1pPr>
            <a:lvl2pPr>
              <a:defRPr sz="1800"/>
            </a:lvl2pPr>
            <a:lvl3pPr>
              <a:defRPr sz="1800"/>
            </a:lvl3pPr>
            <a:lvl4pPr>
              <a:defRPr sz="1800"/>
            </a:lvl4pPr>
            <a:lvl5pPr>
              <a:defRPr sz="1800"/>
            </a:lvl5pPr>
          </a:lstStyle>
          <a:p>
            <a:pPr lvl="0"/>
            <a:r>
              <a:rPr lang="zh-CN" altLang="en-US" noProof="1"/>
              <a:t>单击此处编辑母版文本样式</a:t>
            </a:r>
            <a:endParaRPr lang="zh-CN" altLang="en-US" noProof="1"/>
          </a:p>
          <a:p>
            <a:pPr lvl="1"/>
            <a:r>
              <a:rPr lang="zh-CN" altLang="en-US" noProof="1"/>
              <a:t>第二级</a:t>
            </a:r>
            <a:endParaRPr lang="zh-CN" altLang="en-US" noProof="1"/>
          </a:p>
          <a:p>
            <a:pPr lvl="2"/>
            <a:r>
              <a:rPr lang="zh-CN" altLang="en-US" noProof="1"/>
              <a:t>第三级</a:t>
            </a:r>
            <a:endParaRPr lang="zh-CN" altLang="en-US" noProof="1"/>
          </a:p>
          <a:p>
            <a:pPr lvl="3"/>
            <a:r>
              <a:rPr lang="zh-CN" altLang="en-US" noProof="1"/>
              <a:t>第四级</a:t>
            </a:r>
            <a:endParaRPr lang="zh-CN" altLang="en-US" noProof="1"/>
          </a:p>
          <a:p>
            <a:pPr lvl="4"/>
            <a:r>
              <a:rPr lang="zh-CN" altLang="en-US" noProof="1"/>
              <a:t>第五级</a:t>
            </a:r>
            <a:endParaRPr lang="zh-CN" altLang="en-US" noProof="1"/>
          </a:p>
        </p:txBody>
      </p:sp>
      <p:sp>
        <p:nvSpPr>
          <p:cNvPr id="16" name="标题 15"/>
          <p:cNvSpPr>
            <a:spLocks noGrp="true"/>
          </p:cNvSpPr>
          <p:nvPr>
            <p:ph type="title"/>
          </p:nvPr>
        </p:nvSpPr>
        <p:spPr>
          <a:xfrm>
            <a:off x="1268730" y="276226"/>
            <a:ext cx="9774555" cy="518160"/>
          </a:xfrm>
        </p:spPr>
        <p:txBody>
          <a:bodyPr>
            <a:noAutofit/>
          </a:bodyPr>
          <a:lstStyle>
            <a:lvl1pPr>
              <a:defRPr sz="3200" b="1">
                <a:solidFill>
                  <a:schemeClr val="tx1">
                    <a:lumMod val="65000"/>
                    <a:lumOff val="35000"/>
                  </a:schemeClr>
                </a:solidFill>
                <a:latin typeface="黑体" panose="02010609060101010101" pitchFamily="49" charset="-122"/>
                <a:ea typeface="黑体" panose="02010609060101010101" pitchFamily="49" charset="-122"/>
              </a:defRPr>
            </a:lvl1pPr>
          </a:lstStyle>
          <a:p>
            <a:r>
              <a:rPr lang="zh-CN" altLang="en-US" noProof="1"/>
              <a:t>单击此处编辑母版标题样式</a:t>
            </a:r>
            <a:endParaRPr lang="zh-CN" altLang="en-US" noProof="1"/>
          </a:p>
        </p:txBody>
      </p:sp>
      <p:sp>
        <p:nvSpPr>
          <p:cNvPr id="17" name="文本占位符 16"/>
          <p:cNvSpPr>
            <a:spLocks noGrp="true"/>
          </p:cNvSpPr>
          <p:nvPr>
            <p:ph type="body" sz="quarter" idx="13"/>
          </p:nvPr>
        </p:nvSpPr>
        <p:spPr>
          <a:xfrm>
            <a:off x="1295400" y="802640"/>
            <a:ext cx="5621338" cy="354013"/>
          </a:xfrm>
        </p:spPr>
        <p:txBody>
          <a:bodyPr>
            <a:noAutofit/>
          </a:bodyPr>
          <a:lstStyle>
            <a:lvl1pPr marL="0" indent="0">
              <a:buNone/>
              <a:defRPr sz="2000">
                <a:solidFill>
                  <a:schemeClr val="tx1">
                    <a:lumMod val="50000"/>
                    <a:lumOff val="50000"/>
                  </a:schemeClr>
                </a:solidFill>
                <a:latin typeface="黑体" panose="02010609060101010101" pitchFamily="49" charset="-122"/>
                <a:ea typeface="黑体" panose="02010609060101010101" pitchFamily="49" charset="-122"/>
              </a:defRPr>
            </a:lvl1pPr>
          </a:lstStyle>
          <a:p>
            <a:pPr lvl="0"/>
            <a:endParaRPr lang="zh-CN" altLang="en-US" noProof="1"/>
          </a:p>
        </p:txBody>
      </p:sp>
      <p:sp>
        <p:nvSpPr>
          <p:cNvPr id="14" name="日期占位符 6"/>
          <p:cNvSpPr>
            <a:spLocks noGrp="true"/>
          </p:cNvSpPr>
          <p:nvPr>
            <p:ph type="dt" sz="half" idx="14"/>
          </p:nvPr>
        </p:nvSpPr>
        <p:spPr/>
        <p:txBody>
          <a:bodyPr/>
          <a:lstStyle>
            <a:lvl1pPr>
              <a:defRPr/>
            </a:lvl1pPr>
          </a:lstStyle>
          <a:p>
            <a:pPr>
              <a:defRPr/>
            </a:pPr>
            <a:endParaRPr lang="zh-CN" altLang="en-US"/>
          </a:p>
        </p:txBody>
      </p:sp>
      <p:sp>
        <p:nvSpPr>
          <p:cNvPr id="15" name="页脚占位符 7"/>
          <p:cNvSpPr>
            <a:spLocks noGrp="true"/>
          </p:cNvSpPr>
          <p:nvPr>
            <p:ph type="ftr" sz="quarter" idx="15"/>
          </p:nvPr>
        </p:nvSpPr>
        <p:spPr/>
        <p:txBody>
          <a:bodyPr/>
          <a:lstStyle>
            <a:lvl1pPr>
              <a:defRPr/>
            </a:lvl1pPr>
          </a:lstStyle>
          <a:p>
            <a:pPr>
              <a:defRPr/>
            </a:pPr>
            <a:endParaRPr lang="zh-CN" altLang="en-US"/>
          </a:p>
        </p:txBody>
      </p:sp>
      <p:sp>
        <p:nvSpPr>
          <p:cNvPr id="18" name="灯片编号占位符 8"/>
          <p:cNvSpPr>
            <a:spLocks noGrp="true"/>
          </p:cNvSpPr>
          <p:nvPr>
            <p:ph type="sldNum" sz="quarter" idx="16"/>
          </p:nvPr>
        </p:nvSpPr>
        <p:spPr/>
        <p:txBody>
          <a:bodyPr/>
          <a:lstStyle>
            <a:lvl1pPr>
              <a:defRPr smtClean="0"/>
            </a:lvl1pPr>
          </a:lstStyle>
          <a:p>
            <a:pPr>
              <a:defRPr/>
            </a:pPr>
            <a:fld id="{43B64651-DA25-460D-BF03-D6AB3999D7BA}" type="slidenum">
              <a:rPr lang="zh-CN" altLang="en-US"/>
            </a:fld>
            <a:endParaRPr lang="zh-CN" altLang="en-US"/>
          </a:p>
        </p:txBody>
      </p:sp>
    </p:spTree>
  </p:cSld>
  <p:clrMapOvr>
    <a:masterClrMapping/>
  </p:clrMapOvr>
  <p:hf sldNum="0"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5" name="任意多边形: 形状 45"/>
          <p:cNvSpPr/>
          <p:nvPr>
            <p:custDataLst>
              <p:tags r:id="rId2"/>
            </p:custDataLst>
          </p:nvPr>
        </p:nvSpPr>
        <p:spPr>
          <a:xfrm>
            <a:off x="0" y="-6350"/>
            <a:ext cx="1173163" cy="1162050"/>
          </a:xfrm>
          <a:custGeom>
            <a:avLst/>
            <a:gdLst>
              <a:gd name="connsiteX0" fmla="*/ 0 w 1172915"/>
              <a:gd name="connsiteY0" fmla="*/ 0 h 1162285"/>
              <a:gd name="connsiteX1" fmla="*/ 1172915 w 1172915"/>
              <a:gd name="connsiteY1" fmla="*/ 0 h 1162285"/>
              <a:gd name="connsiteX2" fmla="*/ 1167422 w 1172915"/>
              <a:gd name="connsiteY2" fmla="*/ 108787 h 1162285"/>
              <a:gd name="connsiteX3" fmla="*/ 0 w 1172915"/>
              <a:gd name="connsiteY3" fmla="*/ 1162285 h 1162285"/>
            </a:gdLst>
            <a:ahLst/>
            <a:cxnLst>
              <a:cxn ang="0">
                <a:pos x="connsiteX0" y="connsiteY0"/>
              </a:cxn>
              <a:cxn ang="0">
                <a:pos x="connsiteX1" y="connsiteY1"/>
              </a:cxn>
              <a:cxn ang="0">
                <a:pos x="connsiteX2" y="connsiteY2"/>
              </a:cxn>
              <a:cxn ang="0">
                <a:pos x="connsiteX3" y="connsiteY3"/>
              </a:cxn>
            </a:cxnLst>
            <a:rect l="l" t="t" r="r" b="b"/>
            <a:pathLst>
              <a:path w="1172915" h="1162285">
                <a:moveTo>
                  <a:pt x="0" y="0"/>
                </a:moveTo>
                <a:lnTo>
                  <a:pt x="1172915" y="0"/>
                </a:lnTo>
                <a:lnTo>
                  <a:pt x="1167422" y="108787"/>
                </a:lnTo>
                <a:cubicBezTo>
                  <a:pt x="1107328" y="700521"/>
                  <a:pt x="607589" y="1162285"/>
                  <a:pt x="0" y="1162285"/>
                </a:cubicBezTo>
                <a:close/>
              </a:path>
            </a:pathLst>
          </a:custGeom>
          <a:solidFill>
            <a:srgbClr val="F7F7F7"/>
          </a:solidFill>
          <a:ln>
            <a:noFill/>
          </a:ln>
          <a:effectLst>
            <a:outerShdw blurRad="330200" dist="38100" dir="2700000" algn="tl" rotWithShape="0">
              <a:prstClr val="black">
                <a:alpha val="25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buFontTx/>
              <a:buNone/>
              <a:defRPr/>
            </a:pPr>
            <a:endParaRPr lang="zh-CN" altLang="en-US" noProof="1">
              <a:latin typeface="黑体" panose="02010609060101010101" pitchFamily="49" charset="-122"/>
              <a:ea typeface="黑体" panose="02010609060101010101" pitchFamily="49" charset="-122"/>
              <a:cs typeface="Arial" panose="02080604020202020204" pitchFamily="34" charset="0"/>
            </a:endParaRPr>
          </a:p>
        </p:txBody>
      </p:sp>
      <p:sp>
        <p:nvSpPr>
          <p:cNvPr id="6" name="任意多边形: 形状 46"/>
          <p:cNvSpPr/>
          <p:nvPr>
            <p:custDataLst>
              <p:tags r:id="rId3"/>
            </p:custDataLst>
          </p:nvPr>
        </p:nvSpPr>
        <p:spPr>
          <a:xfrm>
            <a:off x="0" y="-6350"/>
            <a:ext cx="1036638" cy="1036638"/>
          </a:xfrm>
          <a:custGeom>
            <a:avLst/>
            <a:gdLst>
              <a:gd name="connsiteX0" fmla="*/ 0 w 1036320"/>
              <a:gd name="connsiteY0" fmla="*/ 0 h 1036320"/>
              <a:gd name="connsiteX1" fmla="*/ 1036320 w 1036320"/>
              <a:gd name="connsiteY1" fmla="*/ 0 h 1036320"/>
              <a:gd name="connsiteX2" fmla="*/ 0 w 1036320"/>
              <a:gd name="connsiteY2" fmla="*/ 1036320 h 1036320"/>
            </a:gdLst>
            <a:ahLst/>
            <a:cxnLst>
              <a:cxn ang="0">
                <a:pos x="connsiteX0" y="connsiteY0"/>
              </a:cxn>
              <a:cxn ang="0">
                <a:pos x="connsiteX1" y="connsiteY1"/>
              </a:cxn>
              <a:cxn ang="0">
                <a:pos x="connsiteX2" y="connsiteY2"/>
              </a:cxn>
            </a:cxnLst>
            <a:rect l="l" t="t" r="r" b="b"/>
            <a:pathLst>
              <a:path w="1036320" h="1036320">
                <a:moveTo>
                  <a:pt x="0" y="0"/>
                </a:moveTo>
                <a:lnTo>
                  <a:pt x="1036320" y="0"/>
                </a:lnTo>
                <a:cubicBezTo>
                  <a:pt x="1036320" y="572344"/>
                  <a:pt x="572344" y="1036320"/>
                  <a:pt x="0" y="1036320"/>
                </a:cubicBezTo>
                <a:close/>
              </a:path>
            </a:pathLst>
          </a:custGeom>
          <a:solidFill>
            <a:srgbClr val="FFFFFF"/>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buFontTx/>
              <a:buNone/>
              <a:defRPr/>
            </a:pPr>
            <a:endParaRPr lang="zh-CN" altLang="en-US" noProof="1">
              <a:latin typeface="黑体" panose="02010609060101010101" pitchFamily="49" charset="-122"/>
              <a:ea typeface="黑体" panose="02010609060101010101" pitchFamily="49" charset="-122"/>
              <a:cs typeface="Arial" panose="02080604020202020204" pitchFamily="34" charset="0"/>
            </a:endParaRPr>
          </a:p>
        </p:txBody>
      </p:sp>
      <p:sp>
        <p:nvSpPr>
          <p:cNvPr id="7" name="KSO_Shape"/>
          <p:cNvSpPr/>
          <p:nvPr>
            <p:custDataLst>
              <p:tags r:id="rId4"/>
            </p:custDataLst>
          </p:nvPr>
        </p:nvSpPr>
        <p:spPr>
          <a:xfrm rot="6188927">
            <a:off x="784226" y="434975"/>
            <a:ext cx="88900" cy="79375"/>
          </a:xfrm>
          <a:custGeom>
            <a:avLst/>
            <a:gdLst>
              <a:gd name="connsiteX0" fmla="*/ 282090 w 560550"/>
              <a:gd name="connsiteY0" fmla="*/ 0 h 493591"/>
              <a:gd name="connsiteX1" fmla="*/ 307359 w 560550"/>
              <a:gd name="connsiteY1" fmla="*/ 19328 h 493591"/>
              <a:gd name="connsiteX2" fmla="*/ 322151 w 560550"/>
              <a:gd name="connsiteY2" fmla="*/ 46641 h 493591"/>
              <a:gd name="connsiteX3" fmla="*/ 422483 w 560550"/>
              <a:gd name="connsiteY3" fmla="*/ 244308 h 493591"/>
              <a:gd name="connsiteX4" fmla="*/ 421839 w 560550"/>
              <a:gd name="connsiteY4" fmla="*/ 243943 h 493591"/>
              <a:gd name="connsiteX5" fmla="*/ 426075 w 560550"/>
              <a:gd name="connsiteY5" fmla="*/ 252279 h 493591"/>
              <a:gd name="connsiteX6" fmla="*/ 549713 w 560550"/>
              <a:gd name="connsiteY6" fmla="*/ 442022 h 493591"/>
              <a:gd name="connsiteX7" fmla="*/ 553726 w 560550"/>
              <a:gd name="connsiteY7" fmla="*/ 448555 h 493591"/>
              <a:gd name="connsiteX8" fmla="*/ 557360 w 560550"/>
              <a:gd name="connsiteY8" fmla="*/ 480662 h 493591"/>
              <a:gd name="connsiteX9" fmla="*/ 557111 w 560550"/>
              <a:gd name="connsiteY9" fmla="*/ 481348 h 493591"/>
              <a:gd name="connsiteX10" fmla="*/ 527738 w 560550"/>
              <a:gd name="connsiteY10" fmla="*/ 493568 h 493591"/>
              <a:gd name="connsiteX11" fmla="*/ 496688 w 560550"/>
              <a:gd name="connsiteY11" fmla="*/ 492722 h 493591"/>
              <a:gd name="connsiteX12" fmla="*/ 275338 w 560550"/>
              <a:gd name="connsiteY12" fmla="*/ 480778 h 493591"/>
              <a:gd name="connsiteX13" fmla="*/ 275975 w 560550"/>
              <a:gd name="connsiteY13" fmla="*/ 480403 h 493591"/>
              <a:gd name="connsiteX14" fmla="*/ 266629 w 560550"/>
              <a:gd name="connsiteY14" fmla="*/ 479903 h 493591"/>
              <a:gd name="connsiteX15" fmla="*/ 40497 w 560550"/>
              <a:gd name="connsiteY15" fmla="*/ 492105 h 493591"/>
              <a:gd name="connsiteX16" fmla="*/ 32832 w 560550"/>
              <a:gd name="connsiteY16" fmla="*/ 492314 h 493591"/>
              <a:gd name="connsiteX17" fmla="*/ 3210 w 560550"/>
              <a:gd name="connsiteY17" fmla="*/ 479408 h 493591"/>
              <a:gd name="connsiteX18" fmla="*/ 2740 w 560550"/>
              <a:gd name="connsiteY18" fmla="*/ 478849 h 493591"/>
              <a:gd name="connsiteX19" fmla="*/ 6844 w 560550"/>
              <a:gd name="connsiteY19" fmla="*/ 447301 h 493591"/>
              <a:gd name="connsiteX20" fmla="*/ 23102 w 560550"/>
              <a:gd name="connsiteY20" fmla="*/ 420834 h 493591"/>
              <a:gd name="connsiteX21" fmla="*/ 144121 w 560550"/>
              <a:gd name="connsiteY21" fmla="*/ 235111 h 493591"/>
              <a:gd name="connsiteX22" fmla="*/ 144127 w 560550"/>
              <a:gd name="connsiteY22" fmla="*/ 235851 h 493591"/>
              <a:gd name="connsiteX23" fmla="*/ 149231 w 560550"/>
              <a:gd name="connsiteY23" fmla="*/ 228009 h 493591"/>
              <a:gd name="connsiteX24" fmla="*/ 251731 w 560550"/>
              <a:gd name="connsiteY24" fmla="*/ 26070 h 493591"/>
              <a:gd name="connsiteX25" fmla="*/ 255383 w 560550"/>
              <a:gd name="connsiteY25" fmla="*/ 19328 h 493591"/>
              <a:gd name="connsiteX26" fmla="*/ 281371 w 560550"/>
              <a:gd name="connsiteY26" fmla="*/ 127 h 493591"/>
              <a:gd name="connsiteX27" fmla="*/ 282090 w 560550"/>
              <a:gd name="connsiteY27" fmla="*/ 0 h 493591"/>
              <a:gd name="connsiteX0-1" fmla="*/ 282090 w 560550"/>
              <a:gd name="connsiteY0-2" fmla="*/ 0 h 493591"/>
              <a:gd name="connsiteX1-3" fmla="*/ 307359 w 560550"/>
              <a:gd name="connsiteY1-4" fmla="*/ 19328 h 493591"/>
              <a:gd name="connsiteX2-5" fmla="*/ 322151 w 560550"/>
              <a:gd name="connsiteY2-6" fmla="*/ 46641 h 493591"/>
              <a:gd name="connsiteX3-7" fmla="*/ 422483 w 560550"/>
              <a:gd name="connsiteY3-8" fmla="*/ 244308 h 493591"/>
              <a:gd name="connsiteX4-9" fmla="*/ 426075 w 560550"/>
              <a:gd name="connsiteY4-10" fmla="*/ 252279 h 493591"/>
              <a:gd name="connsiteX5-11" fmla="*/ 549713 w 560550"/>
              <a:gd name="connsiteY5-12" fmla="*/ 442022 h 493591"/>
              <a:gd name="connsiteX6-13" fmla="*/ 553726 w 560550"/>
              <a:gd name="connsiteY6-14" fmla="*/ 448555 h 493591"/>
              <a:gd name="connsiteX7-15" fmla="*/ 557360 w 560550"/>
              <a:gd name="connsiteY7-16" fmla="*/ 480662 h 493591"/>
              <a:gd name="connsiteX8-17" fmla="*/ 557111 w 560550"/>
              <a:gd name="connsiteY8-18" fmla="*/ 481348 h 493591"/>
              <a:gd name="connsiteX9-19" fmla="*/ 527738 w 560550"/>
              <a:gd name="connsiteY9-20" fmla="*/ 493568 h 493591"/>
              <a:gd name="connsiteX10-21" fmla="*/ 496688 w 560550"/>
              <a:gd name="connsiteY10-22" fmla="*/ 492722 h 493591"/>
              <a:gd name="connsiteX11-23" fmla="*/ 275338 w 560550"/>
              <a:gd name="connsiteY11-24" fmla="*/ 480778 h 493591"/>
              <a:gd name="connsiteX12-25" fmla="*/ 275975 w 560550"/>
              <a:gd name="connsiteY12-26" fmla="*/ 480403 h 493591"/>
              <a:gd name="connsiteX13-27" fmla="*/ 266629 w 560550"/>
              <a:gd name="connsiteY13-28" fmla="*/ 479903 h 493591"/>
              <a:gd name="connsiteX14-29" fmla="*/ 40497 w 560550"/>
              <a:gd name="connsiteY14-30" fmla="*/ 492105 h 493591"/>
              <a:gd name="connsiteX15-31" fmla="*/ 32832 w 560550"/>
              <a:gd name="connsiteY15-32" fmla="*/ 492314 h 493591"/>
              <a:gd name="connsiteX16-33" fmla="*/ 3210 w 560550"/>
              <a:gd name="connsiteY16-34" fmla="*/ 479408 h 493591"/>
              <a:gd name="connsiteX17-35" fmla="*/ 2740 w 560550"/>
              <a:gd name="connsiteY17-36" fmla="*/ 478849 h 493591"/>
              <a:gd name="connsiteX18-37" fmla="*/ 6844 w 560550"/>
              <a:gd name="connsiteY18-38" fmla="*/ 447301 h 493591"/>
              <a:gd name="connsiteX19-39" fmla="*/ 23102 w 560550"/>
              <a:gd name="connsiteY19-40" fmla="*/ 420834 h 493591"/>
              <a:gd name="connsiteX20-41" fmla="*/ 144121 w 560550"/>
              <a:gd name="connsiteY20-42" fmla="*/ 235111 h 493591"/>
              <a:gd name="connsiteX21-43" fmla="*/ 144127 w 560550"/>
              <a:gd name="connsiteY21-44" fmla="*/ 235851 h 493591"/>
              <a:gd name="connsiteX22-45" fmla="*/ 149231 w 560550"/>
              <a:gd name="connsiteY22-46" fmla="*/ 228009 h 493591"/>
              <a:gd name="connsiteX23-47" fmla="*/ 251731 w 560550"/>
              <a:gd name="connsiteY23-48" fmla="*/ 26070 h 493591"/>
              <a:gd name="connsiteX24-49" fmla="*/ 255383 w 560550"/>
              <a:gd name="connsiteY24-50" fmla="*/ 19328 h 493591"/>
              <a:gd name="connsiteX25-51" fmla="*/ 281371 w 560550"/>
              <a:gd name="connsiteY25-52" fmla="*/ 127 h 493591"/>
              <a:gd name="connsiteX26-53" fmla="*/ 282090 w 560550"/>
              <a:gd name="connsiteY26-54" fmla="*/ 0 h 493591"/>
              <a:gd name="connsiteX0-55" fmla="*/ 282090 w 560550"/>
              <a:gd name="connsiteY0-56" fmla="*/ 0 h 493591"/>
              <a:gd name="connsiteX1-57" fmla="*/ 307359 w 560550"/>
              <a:gd name="connsiteY1-58" fmla="*/ 19328 h 493591"/>
              <a:gd name="connsiteX2-59" fmla="*/ 322151 w 560550"/>
              <a:gd name="connsiteY2-60" fmla="*/ 46641 h 493591"/>
              <a:gd name="connsiteX3-61" fmla="*/ 426075 w 560550"/>
              <a:gd name="connsiteY3-62" fmla="*/ 252279 h 493591"/>
              <a:gd name="connsiteX4-63" fmla="*/ 549713 w 560550"/>
              <a:gd name="connsiteY4-64" fmla="*/ 442022 h 493591"/>
              <a:gd name="connsiteX5-65" fmla="*/ 553726 w 560550"/>
              <a:gd name="connsiteY5-66" fmla="*/ 448555 h 493591"/>
              <a:gd name="connsiteX6-67" fmla="*/ 557360 w 560550"/>
              <a:gd name="connsiteY6-68" fmla="*/ 480662 h 493591"/>
              <a:gd name="connsiteX7-69" fmla="*/ 557111 w 560550"/>
              <a:gd name="connsiteY7-70" fmla="*/ 481348 h 493591"/>
              <a:gd name="connsiteX8-71" fmla="*/ 527738 w 560550"/>
              <a:gd name="connsiteY8-72" fmla="*/ 493568 h 493591"/>
              <a:gd name="connsiteX9-73" fmla="*/ 496688 w 560550"/>
              <a:gd name="connsiteY9-74" fmla="*/ 492722 h 493591"/>
              <a:gd name="connsiteX10-75" fmla="*/ 275338 w 560550"/>
              <a:gd name="connsiteY10-76" fmla="*/ 480778 h 493591"/>
              <a:gd name="connsiteX11-77" fmla="*/ 275975 w 560550"/>
              <a:gd name="connsiteY11-78" fmla="*/ 480403 h 493591"/>
              <a:gd name="connsiteX12-79" fmla="*/ 266629 w 560550"/>
              <a:gd name="connsiteY12-80" fmla="*/ 479903 h 493591"/>
              <a:gd name="connsiteX13-81" fmla="*/ 40497 w 560550"/>
              <a:gd name="connsiteY13-82" fmla="*/ 492105 h 493591"/>
              <a:gd name="connsiteX14-83" fmla="*/ 32832 w 560550"/>
              <a:gd name="connsiteY14-84" fmla="*/ 492314 h 493591"/>
              <a:gd name="connsiteX15-85" fmla="*/ 3210 w 560550"/>
              <a:gd name="connsiteY15-86" fmla="*/ 479408 h 493591"/>
              <a:gd name="connsiteX16-87" fmla="*/ 2740 w 560550"/>
              <a:gd name="connsiteY16-88" fmla="*/ 478849 h 493591"/>
              <a:gd name="connsiteX17-89" fmla="*/ 6844 w 560550"/>
              <a:gd name="connsiteY17-90" fmla="*/ 447301 h 493591"/>
              <a:gd name="connsiteX18-91" fmla="*/ 23102 w 560550"/>
              <a:gd name="connsiteY18-92" fmla="*/ 420834 h 493591"/>
              <a:gd name="connsiteX19-93" fmla="*/ 144121 w 560550"/>
              <a:gd name="connsiteY19-94" fmla="*/ 235111 h 493591"/>
              <a:gd name="connsiteX20-95" fmla="*/ 144127 w 560550"/>
              <a:gd name="connsiteY20-96" fmla="*/ 235851 h 493591"/>
              <a:gd name="connsiteX21-97" fmla="*/ 149231 w 560550"/>
              <a:gd name="connsiteY21-98" fmla="*/ 228009 h 493591"/>
              <a:gd name="connsiteX22-99" fmla="*/ 251731 w 560550"/>
              <a:gd name="connsiteY22-100" fmla="*/ 26070 h 493591"/>
              <a:gd name="connsiteX23-101" fmla="*/ 255383 w 560550"/>
              <a:gd name="connsiteY23-102" fmla="*/ 19328 h 493591"/>
              <a:gd name="connsiteX24-103" fmla="*/ 281371 w 560550"/>
              <a:gd name="connsiteY24-104" fmla="*/ 127 h 493591"/>
              <a:gd name="connsiteX25-105" fmla="*/ 282090 w 560550"/>
              <a:gd name="connsiteY25-106" fmla="*/ 0 h 493591"/>
              <a:gd name="connsiteX0-107" fmla="*/ 282090 w 560550"/>
              <a:gd name="connsiteY0-108" fmla="*/ 0 h 493591"/>
              <a:gd name="connsiteX1-109" fmla="*/ 307359 w 560550"/>
              <a:gd name="connsiteY1-110" fmla="*/ 19328 h 493591"/>
              <a:gd name="connsiteX2-111" fmla="*/ 322151 w 560550"/>
              <a:gd name="connsiteY2-112" fmla="*/ 46641 h 493591"/>
              <a:gd name="connsiteX3-113" fmla="*/ 426075 w 560550"/>
              <a:gd name="connsiteY3-114" fmla="*/ 252279 h 493591"/>
              <a:gd name="connsiteX4-115" fmla="*/ 549713 w 560550"/>
              <a:gd name="connsiteY4-116" fmla="*/ 442022 h 493591"/>
              <a:gd name="connsiteX5-117" fmla="*/ 553726 w 560550"/>
              <a:gd name="connsiteY5-118" fmla="*/ 448555 h 493591"/>
              <a:gd name="connsiteX6-119" fmla="*/ 557360 w 560550"/>
              <a:gd name="connsiteY6-120" fmla="*/ 480662 h 493591"/>
              <a:gd name="connsiteX7-121" fmla="*/ 557111 w 560550"/>
              <a:gd name="connsiteY7-122" fmla="*/ 481348 h 493591"/>
              <a:gd name="connsiteX8-123" fmla="*/ 527738 w 560550"/>
              <a:gd name="connsiteY8-124" fmla="*/ 493568 h 493591"/>
              <a:gd name="connsiteX9-125" fmla="*/ 496688 w 560550"/>
              <a:gd name="connsiteY9-126" fmla="*/ 492722 h 493591"/>
              <a:gd name="connsiteX10-127" fmla="*/ 275338 w 560550"/>
              <a:gd name="connsiteY10-128" fmla="*/ 480778 h 493591"/>
              <a:gd name="connsiteX11-129" fmla="*/ 275975 w 560550"/>
              <a:gd name="connsiteY11-130" fmla="*/ 480403 h 493591"/>
              <a:gd name="connsiteX12-131" fmla="*/ 266629 w 560550"/>
              <a:gd name="connsiteY12-132" fmla="*/ 479903 h 493591"/>
              <a:gd name="connsiteX13-133" fmla="*/ 40497 w 560550"/>
              <a:gd name="connsiteY13-134" fmla="*/ 492105 h 493591"/>
              <a:gd name="connsiteX14-135" fmla="*/ 32832 w 560550"/>
              <a:gd name="connsiteY14-136" fmla="*/ 492314 h 493591"/>
              <a:gd name="connsiteX15-137" fmla="*/ 3210 w 560550"/>
              <a:gd name="connsiteY15-138" fmla="*/ 479408 h 493591"/>
              <a:gd name="connsiteX16-139" fmla="*/ 2740 w 560550"/>
              <a:gd name="connsiteY16-140" fmla="*/ 478849 h 493591"/>
              <a:gd name="connsiteX17-141" fmla="*/ 6844 w 560550"/>
              <a:gd name="connsiteY17-142" fmla="*/ 447301 h 493591"/>
              <a:gd name="connsiteX18-143" fmla="*/ 23102 w 560550"/>
              <a:gd name="connsiteY18-144" fmla="*/ 420834 h 493591"/>
              <a:gd name="connsiteX19-145" fmla="*/ 144121 w 560550"/>
              <a:gd name="connsiteY19-146" fmla="*/ 235111 h 493591"/>
              <a:gd name="connsiteX20-147" fmla="*/ 144127 w 560550"/>
              <a:gd name="connsiteY20-148" fmla="*/ 235851 h 493591"/>
              <a:gd name="connsiteX21-149" fmla="*/ 149231 w 560550"/>
              <a:gd name="connsiteY21-150" fmla="*/ 228009 h 493591"/>
              <a:gd name="connsiteX22-151" fmla="*/ 251731 w 560550"/>
              <a:gd name="connsiteY22-152" fmla="*/ 26070 h 493591"/>
              <a:gd name="connsiteX23-153" fmla="*/ 255383 w 560550"/>
              <a:gd name="connsiteY23-154" fmla="*/ 19328 h 493591"/>
              <a:gd name="connsiteX24-155" fmla="*/ 281371 w 560550"/>
              <a:gd name="connsiteY24-156" fmla="*/ 127 h 493591"/>
              <a:gd name="connsiteX25-157" fmla="*/ 282090 w 560550"/>
              <a:gd name="connsiteY25-158" fmla="*/ 0 h 493591"/>
              <a:gd name="connsiteX0-159" fmla="*/ 282090 w 560550"/>
              <a:gd name="connsiteY0-160" fmla="*/ 0 h 493591"/>
              <a:gd name="connsiteX1-161" fmla="*/ 307359 w 560550"/>
              <a:gd name="connsiteY1-162" fmla="*/ 19328 h 493591"/>
              <a:gd name="connsiteX2-163" fmla="*/ 322151 w 560550"/>
              <a:gd name="connsiteY2-164" fmla="*/ 46641 h 493591"/>
              <a:gd name="connsiteX3-165" fmla="*/ 426075 w 560550"/>
              <a:gd name="connsiteY3-166" fmla="*/ 252279 h 493591"/>
              <a:gd name="connsiteX4-167" fmla="*/ 549713 w 560550"/>
              <a:gd name="connsiteY4-168" fmla="*/ 442022 h 493591"/>
              <a:gd name="connsiteX5-169" fmla="*/ 553726 w 560550"/>
              <a:gd name="connsiteY5-170" fmla="*/ 448555 h 493591"/>
              <a:gd name="connsiteX6-171" fmla="*/ 557360 w 560550"/>
              <a:gd name="connsiteY6-172" fmla="*/ 480662 h 493591"/>
              <a:gd name="connsiteX7-173" fmla="*/ 557111 w 560550"/>
              <a:gd name="connsiteY7-174" fmla="*/ 481348 h 493591"/>
              <a:gd name="connsiteX8-175" fmla="*/ 527738 w 560550"/>
              <a:gd name="connsiteY8-176" fmla="*/ 493568 h 493591"/>
              <a:gd name="connsiteX9-177" fmla="*/ 496688 w 560550"/>
              <a:gd name="connsiteY9-178" fmla="*/ 492722 h 493591"/>
              <a:gd name="connsiteX10-179" fmla="*/ 275338 w 560550"/>
              <a:gd name="connsiteY10-180" fmla="*/ 480778 h 493591"/>
              <a:gd name="connsiteX11-181" fmla="*/ 275975 w 560550"/>
              <a:gd name="connsiteY11-182" fmla="*/ 480403 h 493591"/>
              <a:gd name="connsiteX12-183" fmla="*/ 266629 w 560550"/>
              <a:gd name="connsiteY12-184" fmla="*/ 479903 h 493591"/>
              <a:gd name="connsiteX13-185" fmla="*/ 40497 w 560550"/>
              <a:gd name="connsiteY13-186" fmla="*/ 492105 h 493591"/>
              <a:gd name="connsiteX14-187" fmla="*/ 32832 w 560550"/>
              <a:gd name="connsiteY14-188" fmla="*/ 492314 h 493591"/>
              <a:gd name="connsiteX15-189" fmla="*/ 3210 w 560550"/>
              <a:gd name="connsiteY15-190" fmla="*/ 479408 h 493591"/>
              <a:gd name="connsiteX16-191" fmla="*/ 2740 w 560550"/>
              <a:gd name="connsiteY16-192" fmla="*/ 478849 h 493591"/>
              <a:gd name="connsiteX17-193" fmla="*/ 6844 w 560550"/>
              <a:gd name="connsiteY17-194" fmla="*/ 447301 h 493591"/>
              <a:gd name="connsiteX18-195" fmla="*/ 23102 w 560550"/>
              <a:gd name="connsiteY18-196" fmla="*/ 420834 h 493591"/>
              <a:gd name="connsiteX19-197" fmla="*/ 144121 w 560550"/>
              <a:gd name="connsiteY19-198" fmla="*/ 235111 h 493591"/>
              <a:gd name="connsiteX20-199" fmla="*/ 149231 w 560550"/>
              <a:gd name="connsiteY20-200" fmla="*/ 228009 h 493591"/>
              <a:gd name="connsiteX21-201" fmla="*/ 251731 w 560550"/>
              <a:gd name="connsiteY21-202" fmla="*/ 26070 h 493591"/>
              <a:gd name="connsiteX22-203" fmla="*/ 255383 w 560550"/>
              <a:gd name="connsiteY22-204" fmla="*/ 19328 h 493591"/>
              <a:gd name="connsiteX23-205" fmla="*/ 281371 w 560550"/>
              <a:gd name="connsiteY23-206" fmla="*/ 127 h 493591"/>
              <a:gd name="connsiteX24-207" fmla="*/ 282090 w 560550"/>
              <a:gd name="connsiteY24-208" fmla="*/ 0 h 493591"/>
              <a:gd name="connsiteX0-209" fmla="*/ 282090 w 560550"/>
              <a:gd name="connsiteY0-210" fmla="*/ 0 h 493591"/>
              <a:gd name="connsiteX1-211" fmla="*/ 307359 w 560550"/>
              <a:gd name="connsiteY1-212" fmla="*/ 19328 h 493591"/>
              <a:gd name="connsiteX2-213" fmla="*/ 322151 w 560550"/>
              <a:gd name="connsiteY2-214" fmla="*/ 46641 h 493591"/>
              <a:gd name="connsiteX3-215" fmla="*/ 426075 w 560550"/>
              <a:gd name="connsiteY3-216" fmla="*/ 252279 h 493591"/>
              <a:gd name="connsiteX4-217" fmla="*/ 549713 w 560550"/>
              <a:gd name="connsiteY4-218" fmla="*/ 442022 h 493591"/>
              <a:gd name="connsiteX5-219" fmla="*/ 553726 w 560550"/>
              <a:gd name="connsiteY5-220" fmla="*/ 448555 h 493591"/>
              <a:gd name="connsiteX6-221" fmla="*/ 557360 w 560550"/>
              <a:gd name="connsiteY6-222" fmla="*/ 480662 h 493591"/>
              <a:gd name="connsiteX7-223" fmla="*/ 557111 w 560550"/>
              <a:gd name="connsiteY7-224" fmla="*/ 481348 h 493591"/>
              <a:gd name="connsiteX8-225" fmla="*/ 527738 w 560550"/>
              <a:gd name="connsiteY8-226" fmla="*/ 493568 h 493591"/>
              <a:gd name="connsiteX9-227" fmla="*/ 496688 w 560550"/>
              <a:gd name="connsiteY9-228" fmla="*/ 492722 h 493591"/>
              <a:gd name="connsiteX10-229" fmla="*/ 275338 w 560550"/>
              <a:gd name="connsiteY10-230" fmla="*/ 480778 h 493591"/>
              <a:gd name="connsiteX11-231" fmla="*/ 275975 w 560550"/>
              <a:gd name="connsiteY11-232" fmla="*/ 480403 h 493591"/>
              <a:gd name="connsiteX12-233" fmla="*/ 266629 w 560550"/>
              <a:gd name="connsiteY12-234" fmla="*/ 479903 h 493591"/>
              <a:gd name="connsiteX13-235" fmla="*/ 40497 w 560550"/>
              <a:gd name="connsiteY13-236" fmla="*/ 492105 h 493591"/>
              <a:gd name="connsiteX14-237" fmla="*/ 32832 w 560550"/>
              <a:gd name="connsiteY14-238" fmla="*/ 492314 h 493591"/>
              <a:gd name="connsiteX15-239" fmla="*/ 3210 w 560550"/>
              <a:gd name="connsiteY15-240" fmla="*/ 479408 h 493591"/>
              <a:gd name="connsiteX16-241" fmla="*/ 2740 w 560550"/>
              <a:gd name="connsiteY16-242" fmla="*/ 478849 h 493591"/>
              <a:gd name="connsiteX17-243" fmla="*/ 6844 w 560550"/>
              <a:gd name="connsiteY17-244" fmla="*/ 447301 h 493591"/>
              <a:gd name="connsiteX18-245" fmla="*/ 23102 w 560550"/>
              <a:gd name="connsiteY18-246" fmla="*/ 420834 h 493591"/>
              <a:gd name="connsiteX19-247" fmla="*/ 149231 w 560550"/>
              <a:gd name="connsiteY19-248" fmla="*/ 228009 h 493591"/>
              <a:gd name="connsiteX20-249" fmla="*/ 251731 w 560550"/>
              <a:gd name="connsiteY20-250" fmla="*/ 26070 h 493591"/>
              <a:gd name="connsiteX21-251" fmla="*/ 255383 w 560550"/>
              <a:gd name="connsiteY21-252" fmla="*/ 19328 h 493591"/>
              <a:gd name="connsiteX22-253" fmla="*/ 281371 w 560550"/>
              <a:gd name="connsiteY22-254" fmla="*/ 127 h 493591"/>
              <a:gd name="connsiteX23-255" fmla="*/ 282090 w 560550"/>
              <a:gd name="connsiteY23-256" fmla="*/ 0 h 493591"/>
              <a:gd name="connsiteX0-257" fmla="*/ 282090 w 560550"/>
              <a:gd name="connsiteY0-258" fmla="*/ 0 h 493591"/>
              <a:gd name="connsiteX1-259" fmla="*/ 307359 w 560550"/>
              <a:gd name="connsiteY1-260" fmla="*/ 19328 h 493591"/>
              <a:gd name="connsiteX2-261" fmla="*/ 322151 w 560550"/>
              <a:gd name="connsiteY2-262" fmla="*/ 46641 h 493591"/>
              <a:gd name="connsiteX3-263" fmla="*/ 426075 w 560550"/>
              <a:gd name="connsiteY3-264" fmla="*/ 252279 h 493591"/>
              <a:gd name="connsiteX4-265" fmla="*/ 549713 w 560550"/>
              <a:gd name="connsiteY4-266" fmla="*/ 442022 h 493591"/>
              <a:gd name="connsiteX5-267" fmla="*/ 553726 w 560550"/>
              <a:gd name="connsiteY5-268" fmla="*/ 448555 h 493591"/>
              <a:gd name="connsiteX6-269" fmla="*/ 557360 w 560550"/>
              <a:gd name="connsiteY6-270" fmla="*/ 480662 h 493591"/>
              <a:gd name="connsiteX7-271" fmla="*/ 557111 w 560550"/>
              <a:gd name="connsiteY7-272" fmla="*/ 481348 h 493591"/>
              <a:gd name="connsiteX8-273" fmla="*/ 527738 w 560550"/>
              <a:gd name="connsiteY8-274" fmla="*/ 493568 h 493591"/>
              <a:gd name="connsiteX9-275" fmla="*/ 496688 w 560550"/>
              <a:gd name="connsiteY9-276" fmla="*/ 492722 h 493591"/>
              <a:gd name="connsiteX10-277" fmla="*/ 275338 w 560550"/>
              <a:gd name="connsiteY10-278" fmla="*/ 480778 h 493591"/>
              <a:gd name="connsiteX11-279" fmla="*/ 275975 w 560550"/>
              <a:gd name="connsiteY11-280" fmla="*/ 480403 h 493591"/>
              <a:gd name="connsiteX12-281" fmla="*/ 266629 w 560550"/>
              <a:gd name="connsiteY12-282" fmla="*/ 479903 h 493591"/>
              <a:gd name="connsiteX13-283" fmla="*/ 40497 w 560550"/>
              <a:gd name="connsiteY13-284" fmla="*/ 492105 h 493591"/>
              <a:gd name="connsiteX14-285" fmla="*/ 32832 w 560550"/>
              <a:gd name="connsiteY14-286" fmla="*/ 492314 h 493591"/>
              <a:gd name="connsiteX15-287" fmla="*/ 3210 w 560550"/>
              <a:gd name="connsiteY15-288" fmla="*/ 479408 h 493591"/>
              <a:gd name="connsiteX16-289" fmla="*/ 2740 w 560550"/>
              <a:gd name="connsiteY16-290" fmla="*/ 478849 h 493591"/>
              <a:gd name="connsiteX17-291" fmla="*/ 6844 w 560550"/>
              <a:gd name="connsiteY17-292" fmla="*/ 447301 h 493591"/>
              <a:gd name="connsiteX18-293" fmla="*/ 23102 w 560550"/>
              <a:gd name="connsiteY18-294" fmla="*/ 420834 h 493591"/>
              <a:gd name="connsiteX19-295" fmla="*/ 149231 w 560550"/>
              <a:gd name="connsiteY19-296" fmla="*/ 228009 h 493591"/>
              <a:gd name="connsiteX20-297" fmla="*/ 251731 w 560550"/>
              <a:gd name="connsiteY20-298" fmla="*/ 26070 h 493591"/>
              <a:gd name="connsiteX21-299" fmla="*/ 255383 w 560550"/>
              <a:gd name="connsiteY21-300" fmla="*/ 19328 h 493591"/>
              <a:gd name="connsiteX22-301" fmla="*/ 281371 w 560550"/>
              <a:gd name="connsiteY22-302" fmla="*/ 127 h 493591"/>
              <a:gd name="connsiteX23-303" fmla="*/ 282090 w 560550"/>
              <a:gd name="connsiteY23-304" fmla="*/ 0 h 493591"/>
              <a:gd name="connsiteX0-305" fmla="*/ 282090 w 560550"/>
              <a:gd name="connsiteY0-306" fmla="*/ 0 h 493591"/>
              <a:gd name="connsiteX1-307" fmla="*/ 307359 w 560550"/>
              <a:gd name="connsiteY1-308" fmla="*/ 19328 h 493591"/>
              <a:gd name="connsiteX2-309" fmla="*/ 322151 w 560550"/>
              <a:gd name="connsiteY2-310" fmla="*/ 46641 h 493591"/>
              <a:gd name="connsiteX3-311" fmla="*/ 426075 w 560550"/>
              <a:gd name="connsiteY3-312" fmla="*/ 252279 h 493591"/>
              <a:gd name="connsiteX4-313" fmla="*/ 549713 w 560550"/>
              <a:gd name="connsiteY4-314" fmla="*/ 442022 h 493591"/>
              <a:gd name="connsiteX5-315" fmla="*/ 553726 w 560550"/>
              <a:gd name="connsiteY5-316" fmla="*/ 448555 h 493591"/>
              <a:gd name="connsiteX6-317" fmla="*/ 557360 w 560550"/>
              <a:gd name="connsiteY6-318" fmla="*/ 480662 h 493591"/>
              <a:gd name="connsiteX7-319" fmla="*/ 557111 w 560550"/>
              <a:gd name="connsiteY7-320" fmla="*/ 481348 h 493591"/>
              <a:gd name="connsiteX8-321" fmla="*/ 527738 w 560550"/>
              <a:gd name="connsiteY8-322" fmla="*/ 493568 h 493591"/>
              <a:gd name="connsiteX9-323" fmla="*/ 496688 w 560550"/>
              <a:gd name="connsiteY9-324" fmla="*/ 492722 h 493591"/>
              <a:gd name="connsiteX10-325" fmla="*/ 275338 w 560550"/>
              <a:gd name="connsiteY10-326" fmla="*/ 480778 h 493591"/>
              <a:gd name="connsiteX11-327" fmla="*/ 266629 w 560550"/>
              <a:gd name="connsiteY11-328" fmla="*/ 479903 h 493591"/>
              <a:gd name="connsiteX12-329" fmla="*/ 40497 w 560550"/>
              <a:gd name="connsiteY12-330" fmla="*/ 492105 h 493591"/>
              <a:gd name="connsiteX13-331" fmla="*/ 32832 w 560550"/>
              <a:gd name="connsiteY13-332" fmla="*/ 492314 h 493591"/>
              <a:gd name="connsiteX14-333" fmla="*/ 3210 w 560550"/>
              <a:gd name="connsiteY14-334" fmla="*/ 479408 h 493591"/>
              <a:gd name="connsiteX15-335" fmla="*/ 2740 w 560550"/>
              <a:gd name="connsiteY15-336" fmla="*/ 478849 h 493591"/>
              <a:gd name="connsiteX16-337" fmla="*/ 6844 w 560550"/>
              <a:gd name="connsiteY16-338" fmla="*/ 447301 h 493591"/>
              <a:gd name="connsiteX17-339" fmla="*/ 23102 w 560550"/>
              <a:gd name="connsiteY17-340" fmla="*/ 420834 h 493591"/>
              <a:gd name="connsiteX18-341" fmla="*/ 149231 w 560550"/>
              <a:gd name="connsiteY18-342" fmla="*/ 228009 h 493591"/>
              <a:gd name="connsiteX19-343" fmla="*/ 251731 w 560550"/>
              <a:gd name="connsiteY19-344" fmla="*/ 26070 h 493591"/>
              <a:gd name="connsiteX20-345" fmla="*/ 255383 w 560550"/>
              <a:gd name="connsiteY20-346" fmla="*/ 19328 h 493591"/>
              <a:gd name="connsiteX21-347" fmla="*/ 281371 w 560550"/>
              <a:gd name="connsiteY21-348" fmla="*/ 127 h 493591"/>
              <a:gd name="connsiteX22-349" fmla="*/ 282090 w 560550"/>
              <a:gd name="connsiteY22-350" fmla="*/ 0 h 493591"/>
              <a:gd name="connsiteX0-351" fmla="*/ 282090 w 560550"/>
              <a:gd name="connsiteY0-352" fmla="*/ 0 h 493591"/>
              <a:gd name="connsiteX1-353" fmla="*/ 307359 w 560550"/>
              <a:gd name="connsiteY1-354" fmla="*/ 19328 h 493591"/>
              <a:gd name="connsiteX2-355" fmla="*/ 322151 w 560550"/>
              <a:gd name="connsiteY2-356" fmla="*/ 46641 h 493591"/>
              <a:gd name="connsiteX3-357" fmla="*/ 426075 w 560550"/>
              <a:gd name="connsiteY3-358" fmla="*/ 252279 h 493591"/>
              <a:gd name="connsiteX4-359" fmla="*/ 549713 w 560550"/>
              <a:gd name="connsiteY4-360" fmla="*/ 442022 h 493591"/>
              <a:gd name="connsiteX5-361" fmla="*/ 553726 w 560550"/>
              <a:gd name="connsiteY5-362" fmla="*/ 448555 h 493591"/>
              <a:gd name="connsiteX6-363" fmla="*/ 557360 w 560550"/>
              <a:gd name="connsiteY6-364" fmla="*/ 480662 h 493591"/>
              <a:gd name="connsiteX7-365" fmla="*/ 557111 w 560550"/>
              <a:gd name="connsiteY7-366" fmla="*/ 481348 h 493591"/>
              <a:gd name="connsiteX8-367" fmla="*/ 527738 w 560550"/>
              <a:gd name="connsiteY8-368" fmla="*/ 493568 h 493591"/>
              <a:gd name="connsiteX9-369" fmla="*/ 496688 w 560550"/>
              <a:gd name="connsiteY9-370" fmla="*/ 492722 h 493591"/>
              <a:gd name="connsiteX10-371" fmla="*/ 266629 w 560550"/>
              <a:gd name="connsiteY10-372" fmla="*/ 479903 h 493591"/>
              <a:gd name="connsiteX11-373" fmla="*/ 40497 w 560550"/>
              <a:gd name="connsiteY11-374" fmla="*/ 492105 h 493591"/>
              <a:gd name="connsiteX12-375" fmla="*/ 32832 w 560550"/>
              <a:gd name="connsiteY12-376" fmla="*/ 492314 h 493591"/>
              <a:gd name="connsiteX13-377" fmla="*/ 3210 w 560550"/>
              <a:gd name="connsiteY13-378" fmla="*/ 479408 h 493591"/>
              <a:gd name="connsiteX14-379" fmla="*/ 2740 w 560550"/>
              <a:gd name="connsiteY14-380" fmla="*/ 478849 h 493591"/>
              <a:gd name="connsiteX15-381" fmla="*/ 6844 w 560550"/>
              <a:gd name="connsiteY15-382" fmla="*/ 447301 h 493591"/>
              <a:gd name="connsiteX16-383" fmla="*/ 23102 w 560550"/>
              <a:gd name="connsiteY16-384" fmla="*/ 420834 h 493591"/>
              <a:gd name="connsiteX17-385" fmla="*/ 149231 w 560550"/>
              <a:gd name="connsiteY17-386" fmla="*/ 228009 h 493591"/>
              <a:gd name="connsiteX18-387" fmla="*/ 251731 w 560550"/>
              <a:gd name="connsiteY18-388" fmla="*/ 26070 h 493591"/>
              <a:gd name="connsiteX19-389" fmla="*/ 255383 w 560550"/>
              <a:gd name="connsiteY19-390" fmla="*/ 19328 h 493591"/>
              <a:gd name="connsiteX20-391" fmla="*/ 281371 w 560550"/>
              <a:gd name="connsiteY20-392" fmla="*/ 127 h 493591"/>
              <a:gd name="connsiteX21-393" fmla="*/ 282090 w 560550"/>
              <a:gd name="connsiteY21-394" fmla="*/ 0 h 493591"/>
              <a:gd name="connsiteX0-395" fmla="*/ 282090 w 560550"/>
              <a:gd name="connsiteY0-396" fmla="*/ 0 h 493591"/>
              <a:gd name="connsiteX1-397" fmla="*/ 307359 w 560550"/>
              <a:gd name="connsiteY1-398" fmla="*/ 19328 h 493591"/>
              <a:gd name="connsiteX2-399" fmla="*/ 322151 w 560550"/>
              <a:gd name="connsiteY2-400" fmla="*/ 46641 h 493591"/>
              <a:gd name="connsiteX3-401" fmla="*/ 426075 w 560550"/>
              <a:gd name="connsiteY3-402" fmla="*/ 252279 h 493591"/>
              <a:gd name="connsiteX4-403" fmla="*/ 549713 w 560550"/>
              <a:gd name="connsiteY4-404" fmla="*/ 442022 h 493591"/>
              <a:gd name="connsiteX5-405" fmla="*/ 553726 w 560550"/>
              <a:gd name="connsiteY5-406" fmla="*/ 448555 h 493591"/>
              <a:gd name="connsiteX6-407" fmla="*/ 557360 w 560550"/>
              <a:gd name="connsiteY6-408" fmla="*/ 480662 h 493591"/>
              <a:gd name="connsiteX7-409" fmla="*/ 557111 w 560550"/>
              <a:gd name="connsiteY7-410" fmla="*/ 481348 h 493591"/>
              <a:gd name="connsiteX8-411" fmla="*/ 527738 w 560550"/>
              <a:gd name="connsiteY8-412" fmla="*/ 493568 h 493591"/>
              <a:gd name="connsiteX9-413" fmla="*/ 496688 w 560550"/>
              <a:gd name="connsiteY9-414" fmla="*/ 492722 h 493591"/>
              <a:gd name="connsiteX10-415" fmla="*/ 266629 w 560550"/>
              <a:gd name="connsiteY10-416" fmla="*/ 479903 h 493591"/>
              <a:gd name="connsiteX11-417" fmla="*/ 40497 w 560550"/>
              <a:gd name="connsiteY11-418" fmla="*/ 492105 h 493591"/>
              <a:gd name="connsiteX12-419" fmla="*/ 32832 w 560550"/>
              <a:gd name="connsiteY12-420" fmla="*/ 492314 h 493591"/>
              <a:gd name="connsiteX13-421" fmla="*/ 3210 w 560550"/>
              <a:gd name="connsiteY13-422" fmla="*/ 479408 h 493591"/>
              <a:gd name="connsiteX14-423" fmla="*/ 2740 w 560550"/>
              <a:gd name="connsiteY14-424" fmla="*/ 478849 h 493591"/>
              <a:gd name="connsiteX15-425" fmla="*/ 6844 w 560550"/>
              <a:gd name="connsiteY15-426" fmla="*/ 447301 h 493591"/>
              <a:gd name="connsiteX16-427" fmla="*/ 23102 w 560550"/>
              <a:gd name="connsiteY16-428" fmla="*/ 420834 h 493591"/>
              <a:gd name="connsiteX17-429" fmla="*/ 149231 w 560550"/>
              <a:gd name="connsiteY17-430" fmla="*/ 228009 h 493591"/>
              <a:gd name="connsiteX18-431" fmla="*/ 251731 w 560550"/>
              <a:gd name="connsiteY18-432" fmla="*/ 26070 h 493591"/>
              <a:gd name="connsiteX19-433" fmla="*/ 255383 w 560550"/>
              <a:gd name="connsiteY19-434" fmla="*/ 19328 h 493591"/>
              <a:gd name="connsiteX20-435" fmla="*/ 281371 w 560550"/>
              <a:gd name="connsiteY20-436" fmla="*/ 127 h 493591"/>
              <a:gd name="connsiteX21-437" fmla="*/ 282090 w 560550"/>
              <a:gd name="connsiteY21-438" fmla="*/ 0 h 493591"/>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 ang="0">
                <a:pos x="connsiteX9-19" y="connsiteY9-20"/>
              </a:cxn>
              <a:cxn ang="0">
                <a:pos x="connsiteX10-21" y="connsiteY10-22"/>
              </a:cxn>
              <a:cxn ang="0">
                <a:pos x="connsiteX11-23" y="connsiteY11-24"/>
              </a:cxn>
              <a:cxn ang="0">
                <a:pos x="connsiteX12-25" y="connsiteY12-26"/>
              </a:cxn>
              <a:cxn ang="0">
                <a:pos x="connsiteX13-27" y="connsiteY13-28"/>
              </a:cxn>
              <a:cxn ang="0">
                <a:pos x="connsiteX14-29" y="connsiteY14-30"/>
              </a:cxn>
              <a:cxn ang="0">
                <a:pos x="connsiteX15-31" y="connsiteY15-32"/>
              </a:cxn>
              <a:cxn ang="0">
                <a:pos x="connsiteX16-33" y="connsiteY16-34"/>
              </a:cxn>
              <a:cxn ang="0">
                <a:pos x="connsiteX17-35" y="connsiteY17-36"/>
              </a:cxn>
              <a:cxn ang="0">
                <a:pos x="connsiteX18-37" y="connsiteY18-38"/>
              </a:cxn>
              <a:cxn ang="0">
                <a:pos x="connsiteX19-39" y="connsiteY19-40"/>
              </a:cxn>
              <a:cxn ang="0">
                <a:pos x="connsiteX20-41" y="connsiteY20-42"/>
              </a:cxn>
              <a:cxn ang="0">
                <a:pos x="connsiteX21-43" y="connsiteY21-44"/>
              </a:cxn>
            </a:cxnLst>
            <a:rect l="l" t="t" r="r" b="b"/>
            <a:pathLst>
              <a:path w="560550" h="493591">
                <a:moveTo>
                  <a:pt x="282090" y="0"/>
                </a:moveTo>
                <a:cubicBezTo>
                  <a:pt x="291235" y="0"/>
                  <a:pt x="300381" y="6443"/>
                  <a:pt x="307359" y="19328"/>
                </a:cubicBezTo>
                <a:lnTo>
                  <a:pt x="322151" y="46641"/>
                </a:lnTo>
                <a:cubicBezTo>
                  <a:pt x="341937" y="85466"/>
                  <a:pt x="388148" y="186382"/>
                  <a:pt x="426075" y="252279"/>
                </a:cubicBezTo>
                <a:cubicBezTo>
                  <a:pt x="464002" y="318176"/>
                  <a:pt x="528438" y="409309"/>
                  <a:pt x="549713" y="442022"/>
                </a:cubicBezTo>
                <a:lnTo>
                  <a:pt x="553726" y="448555"/>
                </a:lnTo>
                <a:cubicBezTo>
                  <a:pt x="561598" y="461368"/>
                  <a:pt x="562451" y="472766"/>
                  <a:pt x="557360" y="480662"/>
                </a:cubicBezTo>
                <a:cubicBezTo>
                  <a:pt x="557347" y="480929"/>
                  <a:pt x="557231" y="481140"/>
                  <a:pt x="557111" y="481348"/>
                </a:cubicBezTo>
                <a:cubicBezTo>
                  <a:pt x="552538" y="489268"/>
                  <a:pt x="542386" y="493968"/>
                  <a:pt x="527738" y="493568"/>
                </a:cubicBezTo>
                <a:lnTo>
                  <a:pt x="496688" y="492722"/>
                </a:lnTo>
                <a:cubicBezTo>
                  <a:pt x="453170" y="490445"/>
                  <a:pt x="342661" y="480006"/>
                  <a:pt x="266629" y="479903"/>
                </a:cubicBezTo>
                <a:cubicBezTo>
                  <a:pt x="190597" y="479800"/>
                  <a:pt x="79463" y="490037"/>
                  <a:pt x="40497" y="492105"/>
                </a:cubicBezTo>
                <a:lnTo>
                  <a:pt x="32832" y="492314"/>
                </a:lnTo>
                <a:cubicBezTo>
                  <a:pt x="17800" y="492724"/>
                  <a:pt x="7502" y="487764"/>
                  <a:pt x="3210" y="479408"/>
                </a:cubicBezTo>
                <a:cubicBezTo>
                  <a:pt x="2985" y="479262"/>
                  <a:pt x="2860" y="479056"/>
                  <a:pt x="2740" y="478849"/>
                </a:cubicBezTo>
                <a:cubicBezTo>
                  <a:pt x="-1833" y="470928"/>
                  <a:pt x="-826" y="459787"/>
                  <a:pt x="6844" y="447301"/>
                </a:cubicBezTo>
                <a:lnTo>
                  <a:pt x="23102" y="420834"/>
                </a:lnTo>
                <a:cubicBezTo>
                  <a:pt x="46833" y="384285"/>
                  <a:pt x="111126" y="293803"/>
                  <a:pt x="149231" y="228009"/>
                </a:cubicBezTo>
                <a:cubicBezTo>
                  <a:pt x="187336" y="162215"/>
                  <a:pt x="234039" y="60850"/>
                  <a:pt x="251731" y="26070"/>
                </a:cubicBezTo>
                <a:lnTo>
                  <a:pt x="255383" y="19328"/>
                </a:lnTo>
                <a:cubicBezTo>
                  <a:pt x="262543" y="6104"/>
                  <a:pt x="271988" y="-334"/>
                  <a:pt x="281371" y="127"/>
                </a:cubicBezTo>
                <a:cubicBezTo>
                  <a:pt x="281609" y="5"/>
                  <a:pt x="281850" y="0"/>
                  <a:pt x="282090" y="0"/>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buFontTx/>
              <a:buNone/>
              <a:defRPr/>
            </a:pPr>
            <a:endParaRPr lang="zh-CN" altLang="en-US" noProof="1">
              <a:solidFill>
                <a:srgbClr val="FFFFFF"/>
              </a:solidFill>
              <a:latin typeface="黑体" panose="02010609060101010101" pitchFamily="49" charset="-122"/>
              <a:ea typeface="黑体" panose="02010609060101010101" pitchFamily="49" charset="-122"/>
              <a:cs typeface="Arial" panose="02080604020202020204" pitchFamily="34" charset="0"/>
            </a:endParaRPr>
          </a:p>
        </p:txBody>
      </p:sp>
      <p:sp>
        <p:nvSpPr>
          <p:cNvPr id="8" name="KSO_Shape"/>
          <p:cNvSpPr/>
          <p:nvPr>
            <p:custDataLst>
              <p:tags r:id="rId5"/>
            </p:custDataLst>
          </p:nvPr>
        </p:nvSpPr>
        <p:spPr>
          <a:xfrm rot="7226800">
            <a:off x="745332" y="535781"/>
            <a:ext cx="88900" cy="77787"/>
          </a:xfrm>
          <a:custGeom>
            <a:avLst/>
            <a:gdLst>
              <a:gd name="connsiteX0" fmla="*/ 282090 w 560550"/>
              <a:gd name="connsiteY0" fmla="*/ 0 h 493591"/>
              <a:gd name="connsiteX1" fmla="*/ 307359 w 560550"/>
              <a:gd name="connsiteY1" fmla="*/ 19328 h 493591"/>
              <a:gd name="connsiteX2" fmla="*/ 322151 w 560550"/>
              <a:gd name="connsiteY2" fmla="*/ 46641 h 493591"/>
              <a:gd name="connsiteX3" fmla="*/ 422483 w 560550"/>
              <a:gd name="connsiteY3" fmla="*/ 244308 h 493591"/>
              <a:gd name="connsiteX4" fmla="*/ 421839 w 560550"/>
              <a:gd name="connsiteY4" fmla="*/ 243943 h 493591"/>
              <a:gd name="connsiteX5" fmla="*/ 426075 w 560550"/>
              <a:gd name="connsiteY5" fmla="*/ 252279 h 493591"/>
              <a:gd name="connsiteX6" fmla="*/ 549713 w 560550"/>
              <a:gd name="connsiteY6" fmla="*/ 442022 h 493591"/>
              <a:gd name="connsiteX7" fmla="*/ 553726 w 560550"/>
              <a:gd name="connsiteY7" fmla="*/ 448555 h 493591"/>
              <a:gd name="connsiteX8" fmla="*/ 557360 w 560550"/>
              <a:gd name="connsiteY8" fmla="*/ 480662 h 493591"/>
              <a:gd name="connsiteX9" fmla="*/ 557111 w 560550"/>
              <a:gd name="connsiteY9" fmla="*/ 481348 h 493591"/>
              <a:gd name="connsiteX10" fmla="*/ 527738 w 560550"/>
              <a:gd name="connsiteY10" fmla="*/ 493568 h 493591"/>
              <a:gd name="connsiteX11" fmla="*/ 496688 w 560550"/>
              <a:gd name="connsiteY11" fmla="*/ 492722 h 493591"/>
              <a:gd name="connsiteX12" fmla="*/ 275338 w 560550"/>
              <a:gd name="connsiteY12" fmla="*/ 480778 h 493591"/>
              <a:gd name="connsiteX13" fmla="*/ 275975 w 560550"/>
              <a:gd name="connsiteY13" fmla="*/ 480403 h 493591"/>
              <a:gd name="connsiteX14" fmla="*/ 266629 w 560550"/>
              <a:gd name="connsiteY14" fmla="*/ 479903 h 493591"/>
              <a:gd name="connsiteX15" fmla="*/ 40497 w 560550"/>
              <a:gd name="connsiteY15" fmla="*/ 492105 h 493591"/>
              <a:gd name="connsiteX16" fmla="*/ 32832 w 560550"/>
              <a:gd name="connsiteY16" fmla="*/ 492314 h 493591"/>
              <a:gd name="connsiteX17" fmla="*/ 3210 w 560550"/>
              <a:gd name="connsiteY17" fmla="*/ 479408 h 493591"/>
              <a:gd name="connsiteX18" fmla="*/ 2740 w 560550"/>
              <a:gd name="connsiteY18" fmla="*/ 478849 h 493591"/>
              <a:gd name="connsiteX19" fmla="*/ 6844 w 560550"/>
              <a:gd name="connsiteY19" fmla="*/ 447301 h 493591"/>
              <a:gd name="connsiteX20" fmla="*/ 23102 w 560550"/>
              <a:gd name="connsiteY20" fmla="*/ 420834 h 493591"/>
              <a:gd name="connsiteX21" fmla="*/ 144121 w 560550"/>
              <a:gd name="connsiteY21" fmla="*/ 235111 h 493591"/>
              <a:gd name="connsiteX22" fmla="*/ 144127 w 560550"/>
              <a:gd name="connsiteY22" fmla="*/ 235851 h 493591"/>
              <a:gd name="connsiteX23" fmla="*/ 149231 w 560550"/>
              <a:gd name="connsiteY23" fmla="*/ 228009 h 493591"/>
              <a:gd name="connsiteX24" fmla="*/ 251731 w 560550"/>
              <a:gd name="connsiteY24" fmla="*/ 26070 h 493591"/>
              <a:gd name="connsiteX25" fmla="*/ 255383 w 560550"/>
              <a:gd name="connsiteY25" fmla="*/ 19328 h 493591"/>
              <a:gd name="connsiteX26" fmla="*/ 281371 w 560550"/>
              <a:gd name="connsiteY26" fmla="*/ 127 h 493591"/>
              <a:gd name="connsiteX27" fmla="*/ 282090 w 560550"/>
              <a:gd name="connsiteY27" fmla="*/ 0 h 493591"/>
              <a:gd name="connsiteX0-1" fmla="*/ 282090 w 560550"/>
              <a:gd name="connsiteY0-2" fmla="*/ 0 h 493591"/>
              <a:gd name="connsiteX1-3" fmla="*/ 307359 w 560550"/>
              <a:gd name="connsiteY1-4" fmla="*/ 19328 h 493591"/>
              <a:gd name="connsiteX2-5" fmla="*/ 322151 w 560550"/>
              <a:gd name="connsiteY2-6" fmla="*/ 46641 h 493591"/>
              <a:gd name="connsiteX3-7" fmla="*/ 422483 w 560550"/>
              <a:gd name="connsiteY3-8" fmla="*/ 244308 h 493591"/>
              <a:gd name="connsiteX4-9" fmla="*/ 426075 w 560550"/>
              <a:gd name="connsiteY4-10" fmla="*/ 252279 h 493591"/>
              <a:gd name="connsiteX5-11" fmla="*/ 549713 w 560550"/>
              <a:gd name="connsiteY5-12" fmla="*/ 442022 h 493591"/>
              <a:gd name="connsiteX6-13" fmla="*/ 553726 w 560550"/>
              <a:gd name="connsiteY6-14" fmla="*/ 448555 h 493591"/>
              <a:gd name="connsiteX7-15" fmla="*/ 557360 w 560550"/>
              <a:gd name="connsiteY7-16" fmla="*/ 480662 h 493591"/>
              <a:gd name="connsiteX8-17" fmla="*/ 557111 w 560550"/>
              <a:gd name="connsiteY8-18" fmla="*/ 481348 h 493591"/>
              <a:gd name="connsiteX9-19" fmla="*/ 527738 w 560550"/>
              <a:gd name="connsiteY9-20" fmla="*/ 493568 h 493591"/>
              <a:gd name="connsiteX10-21" fmla="*/ 496688 w 560550"/>
              <a:gd name="connsiteY10-22" fmla="*/ 492722 h 493591"/>
              <a:gd name="connsiteX11-23" fmla="*/ 275338 w 560550"/>
              <a:gd name="connsiteY11-24" fmla="*/ 480778 h 493591"/>
              <a:gd name="connsiteX12-25" fmla="*/ 275975 w 560550"/>
              <a:gd name="connsiteY12-26" fmla="*/ 480403 h 493591"/>
              <a:gd name="connsiteX13-27" fmla="*/ 266629 w 560550"/>
              <a:gd name="connsiteY13-28" fmla="*/ 479903 h 493591"/>
              <a:gd name="connsiteX14-29" fmla="*/ 40497 w 560550"/>
              <a:gd name="connsiteY14-30" fmla="*/ 492105 h 493591"/>
              <a:gd name="connsiteX15-31" fmla="*/ 32832 w 560550"/>
              <a:gd name="connsiteY15-32" fmla="*/ 492314 h 493591"/>
              <a:gd name="connsiteX16-33" fmla="*/ 3210 w 560550"/>
              <a:gd name="connsiteY16-34" fmla="*/ 479408 h 493591"/>
              <a:gd name="connsiteX17-35" fmla="*/ 2740 w 560550"/>
              <a:gd name="connsiteY17-36" fmla="*/ 478849 h 493591"/>
              <a:gd name="connsiteX18-37" fmla="*/ 6844 w 560550"/>
              <a:gd name="connsiteY18-38" fmla="*/ 447301 h 493591"/>
              <a:gd name="connsiteX19-39" fmla="*/ 23102 w 560550"/>
              <a:gd name="connsiteY19-40" fmla="*/ 420834 h 493591"/>
              <a:gd name="connsiteX20-41" fmla="*/ 144121 w 560550"/>
              <a:gd name="connsiteY20-42" fmla="*/ 235111 h 493591"/>
              <a:gd name="connsiteX21-43" fmla="*/ 144127 w 560550"/>
              <a:gd name="connsiteY21-44" fmla="*/ 235851 h 493591"/>
              <a:gd name="connsiteX22-45" fmla="*/ 149231 w 560550"/>
              <a:gd name="connsiteY22-46" fmla="*/ 228009 h 493591"/>
              <a:gd name="connsiteX23-47" fmla="*/ 251731 w 560550"/>
              <a:gd name="connsiteY23-48" fmla="*/ 26070 h 493591"/>
              <a:gd name="connsiteX24-49" fmla="*/ 255383 w 560550"/>
              <a:gd name="connsiteY24-50" fmla="*/ 19328 h 493591"/>
              <a:gd name="connsiteX25-51" fmla="*/ 281371 w 560550"/>
              <a:gd name="connsiteY25-52" fmla="*/ 127 h 493591"/>
              <a:gd name="connsiteX26-53" fmla="*/ 282090 w 560550"/>
              <a:gd name="connsiteY26-54" fmla="*/ 0 h 493591"/>
              <a:gd name="connsiteX0-55" fmla="*/ 282090 w 560550"/>
              <a:gd name="connsiteY0-56" fmla="*/ 0 h 493591"/>
              <a:gd name="connsiteX1-57" fmla="*/ 307359 w 560550"/>
              <a:gd name="connsiteY1-58" fmla="*/ 19328 h 493591"/>
              <a:gd name="connsiteX2-59" fmla="*/ 322151 w 560550"/>
              <a:gd name="connsiteY2-60" fmla="*/ 46641 h 493591"/>
              <a:gd name="connsiteX3-61" fmla="*/ 426075 w 560550"/>
              <a:gd name="connsiteY3-62" fmla="*/ 252279 h 493591"/>
              <a:gd name="connsiteX4-63" fmla="*/ 549713 w 560550"/>
              <a:gd name="connsiteY4-64" fmla="*/ 442022 h 493591"/>
              <a:gd name="connsiteX5-65" fmla="*/ 553726 w 560550"/>
              <a:gd name="connsiteY5-66" fmla="*/ 448555 h 493591"/>
              <a:gd name="connsiteX6-67" fmla="*/ 557360 w 560550"/>
              <a:gd name="connsiteY6-68" fmla="*/ 480662 h 493591"/>
              <a:gd name="connsiteX7-69" fmla="*/ 557111 w 560550"/>
              <a:gd name="connsiteY7-70" fmla="*/ 481348 h 493591"/>
              <a:gd name="connsiteX8-71" fmla="*/ 527738 w 560550"/>
              <a:gd name="connsiteY8-72" fmla="*/ 493568 h 493591"/>
              <a:gd name="connsiteX9-73" fmla="*/ 496688 w 560550"/>
              <a:gd name="connsiteY9-74" fmla="*/ 492722 h 493591"/>
              <a:gd name="connsiteX10-75" fmla="*/ 275338 w 560550"/>
              <a:gd name="connsiteY10-76" fmla="*/ 480778 h 493591"/>
              <a:gd name="connsiteX11-77" fmla="*/ 275975 w 560550"/>
              <a:gd name="connsiteY11-78" fmla="*/ 480403 h 493591"/>
              <a:gd name="connsiteX12-79" fmla="*/ 266629 w 560550"/>
              <a:gd name="connsiteY12-80" fmla="*/ 479903 h 493591"/>
              <a:gd name="connsiteX13-81" fmla="*/ 40497 w 560550"/>
              <a:gd name="connsiteY13-82" fmla="*/ 492105 h 493591"/>
              <a:gd name="connsiteX14-83" fmla="*/ 32832 w 560550"/>
              <a:gd name="connsiteY14-84" fmla="*/ 492314 h 493591"/>
              <a:gd name="connsiteX15-85" fmla="*/ 3210 w 560550"/>
              <a:gd name="connsiteY15-86" fmla="*/ 479408 h 493591"/>
              <a:gd name="connsiteX16-87" fmla="*/ 2740 w 560550"/>
              <a:gd name="connsiteY16-88" fmla="*/ 478849 h 493591"/>
              <a:gd name="connsiteX17-89" fmla="*/ 6844 w 560550"/>
              <a:gd name="connsiteY17-90" fmla="*/ 447301 h 493591"/>
              <a:gd name="connsiteX18-91" fmla="*/ 23102 w 560550"/>
              <a:gd name="connsiteY18-92" fmla="*/ 420834 h 493591"/>
              <a:gd name="connsiteX19-93" fmla="*/ 144121 w 560550"/>
              <a:gd name="connsiteY19-94" fmla="*/ 235111 h 493591"/>
              <a:gd name="connsiteX20-95" fmla="*/ 144127 w 560550"/>
              <a:gd name="connsiteY20-96" fmla="*/ 235851 h 493591"/>
              <a:gd name="connsiteX21-97" fmla="*/ 149231 w 560550"/>
              <a:gd name="connsiteY21-98" fmla="*/ 228009 h 493591"/>
              <a:gd name="connsiteX22-99" fmla="*/ 251731 w 560550"/>
              <a:gd name="connsiteY22-100" fmla="*/ 26070 h 493591"/>
              <a:gd name="connsiteX23-101" fmla="*/ 255383 w 560550"/>
              <a:gd name="connsiteY23-102" fmla="*/ 19328 h 493591"/>
              <a:gd name="connsiteX24-103" fmla="*/ 281371 w 560550"/>
              <a:gd name="connsiteY24-104" fmla="*/ 127 h 493591"/>
              <a:gd name="connsiteX25-105" fmla="*/ 282090 w 560550"/>
              <a:gd name="connsiteY25-106" fmla="*/ 0 h 493591"/>
              <a:gd name="connsiteX0-107" fmla="*/ 282090 w 560550"/>
              <a:gd name="connsiteY0-108" fmla="*/ 0 h 493591"/>
              <a:gd name="connsiteX1-109" fmla="*/ 307359 w 560550"/>
              <a:gd name="connsiteY1-110" fmla="*/ 19328 h 493591"/>
              <a:gd name="connsiteX2-111" fmla="*/ 322151 w 560550"/>
              <a:gd name="connsiteY2-112" fmla="*/ 46641 h 493591"/>
              <a:gd name="connsiteX3-113" fmla="*/ 426075 w 560550"/>
              <a:gd name="connsiteY3-114" fmla="*/ 252279 h 493591"/>
              <a:gd name="connsiteX4-115" fmla="*/ 549713 w 560550"/>
              <a:gd name="connsiteY4-116" fmla="*/ 442022 h 493591"/>
              <a:gd name="connsiteX5-117" fmla="*/ 553726 w 560550"/>
              <a:gd name="connsiteY5-118" fmla="*/ 448555 h 493591"/>
              <a:gd name="connsiteX6-119" fmla="*/ 557360 w 560550"/>
              <a:gd name="connsiteY6-120" fmla="*/ 480662 h 493591"/>
              <a:gd name="connsiteX7-121" fmla="*/ 557111 w 560550"/>
              <a:gd name="connsiteY7-122" fmla="*/ 481348 h 493591"/>
              <a:gd name="connsiteX8-123" fmla="*/ 527738 w 560550"/>
              <a:gd name="connsiteY8-124" fmla="*/ 493568 h 493591"/>
              <a:gd name="connsiteX9-125" fmla="*/ 496688 w 560550"/>
              <a:gd name="connsiteY9-126" fmla="*/ 492722 h 493591"/>
              <a:gd name="connsiteX10-127" fmla="*/ 275338 w 560550"/>
              <a:gd name="connsiteY10-128" fmla="*/ 480778 h 493591"/>
              <a:gd name="connsiteX11-129" fmla="*/ 275975 w 560550"/>
              <a:gd name="connsiteY11-130" fmla="*/ 480403 h 493591"/>
              <a:gd name="connsiteX12-131" fmla="*/ 266629 w 560550"/>
              <a:gd name="connsiteY12-132" fmla="*/ 479903 h 493591"/>
              <a:gd name="connsiteX13-133" fmla="*/ 40497 w 560550"/>
              <a:gd name="connsiteY13-134" fmla="*/ 492105 h 493591"/>
              <a:gd name="connsiteX14-135" fmla="*/ 32832 w 560550"/>
              <a:gd name="connsiteY14-136" fmla="*/ 492314 h 493591"/>
              <a:gd name="connsiteX15-137" fmla="*/ 3210 w 560550"/>
              <a:gd name="connsiteY15-138" fmla="*/ 479408 h 493591"/>
              <a:gd name="connsiteX16-139" fmla="*/ 2740 w 560550"/>
              <a:gd name="connsiteY16-140" fmla="*/ 478849 h 493591"/>
              <a:gd name="connsiteX17-141" fmla="*/ 6844 w 560550"/>
              <a:gd name="connsiteY17-142" fmla="*/ 447301 h 493591"/>
              <a:gd name="connsiteX18-143" fmla="*/ 23102 w 560550"/>
              <a:gd name="connsiteY18-144" fmla="*/ 420834 h 493591"/>
              <a:gd name="connsiteX19-145" fmla="*/ 144121 w 560550"/>
              <a:gd name="connsiteY19-146" fmla="*/ 235111 h 493591"/>
              <a:gd name="connsiteX20-147" fmla="*/ 144127 w 560550"/>
              <a:gd name="connsiteY20-148" fmla="*/ 235851 h 493591"/>
              <a:gd name="connsiteX21-149" fmla="*/ 149231 w 560550"/>
              <a:gd name="connsiteY21-150" fmla="*/ 228009 h 493591"/>
              <a:gd name="connsiteX22-151" fmla="*/ 251731 w 560550"/>
              <a:gd name="connsiteY22-152" fmla="*/ 26070 h 493591"/>
              <a:gd name="connsiteX23-153" fmla="*/ 255383 w 560550"/>
              <a:gd name="connsiteY23-154" fmla="*/ 19328 h 493591"/>
              <a:gd name="connsiteX24-155" fmla="*/ 281371 w 560550"/>
              <a:gd name="connsiteY24-156" fmla="*/ 127 h 493591"/>
              <a:gd name="connsiteX25-157" fmla="*/ 282090 w 560550"/>
              <a:gd name="connsiteY25-158" fmla="*/ 0 h 493591"/>
              <a:gd name="connsiteX0-159" fmla="*/ 282090 w 560550"/>
              <a:gd name="connsiteY0-160" fmla="*/ 0 h 493591"/>
              <a:gd name="connsiteX1-161" fmla="*/ 307359 w 560550"/>
              <a:gd name="connsiteY1-162" fmla="*/ 19328 h 493591"/>
              <a:gd name="connsiteX2-163" fmla="*/ 322151 w 560550"/>
              <a:gd name="connsiteY2-164" fmla="*/ 46641 h 493591"/>
              <a:gd name="connsiteX3-165" fmla="*/ 426075 w 560550"/>
              <a:gd name="connsiteY3-166" fmla="*/ 252279 h 493591"/>
              <a:gd name="connsiteX4-167" fmla="*/ 549713 w 560550"/>
              <a:gd name="connsiteY4-168" fmla="*/ 442022 h 493591"/>
              <a:gd name="connsiteX5-169" fmla="*/ 553726 w 560550"/>
              <a:gd name="connsiteY5-170" fmla="*/ 448555 h 493591"/>
              <a:gd name="connsiteX6-171" fmla="*/ 557360 w 560550"/>
              <a:gd name="connsiteY6-172" fmla="*/ 480662 h 493591"/>
              <a:gd name="connsiteX7-173" fmla="*/ 557111 w 560550"/>
              <a:gd name="connsiteY7-174" fmla="*/ 481348 h 493591"/>
              <a:gd name="connsiteX8-175" fmla="*/ 527738 w 560550"/>
              <a:gd name="connsiteY8-176" fmla="*/ 493568 h 493591"/>
              <a:gd name="connsiteX9-177" fmla="*/ 496688 w 560550"/>
              <a:gd name="connsiteY9-178" fmla="*/ 492722 h 493591"/>
              <a:gd name="connsiteX10-179" fmla="*/ 275338 w 560550"/>
              <a:gd name="connsiteY10-180" fmla="*/ 480778 h 493591"/>
              <a:gd name="connsiteX11-181" fmla="*/ 275975 w 560550"/>
              <a:gd name="connsiteY11-182" fmla="*/ 480403 h 493591"/>
              <a:gd name="connsiteX12-183" fmla="*/ 266629 w 560550"/>
              <a:gd name="connsiteY12-184" fmla="*/ 479903 h 493591"/>
              <a:gd name="connsiteX13-185" fmla="*/ 40497 w 560550"/>
              <a:gd name="connsiteY13-186" fmla="*/ 492105 h 493591"/>
              <a:gd name="connsiteX14-187" fmla="*/ 32832 w 560550"/>
              <a:gd name="connsiteY14-188" fmla="*/ 492314 h 493591"/>
              <a:gd name="connsiteX15-189" fmla="*/ 3210 w 560550"/>
              <a:gd name="connsiteY15-190" fmla="*/ 479408 h 493591"/>
              <a:gd name="connsiteX16-191" fmla="*/ 2740 w 560550"/>
              <a:gd name="connsiteY16-192" fmla="*/ 478849 h 493591"/>
              <a:gd name="connsiteX17-193" fmla="*/ 6844 w 560550"/>
              <a:gd name="connsiteY17-194" fmla="*/ 447301 h 493591"/>
              <a:gd name="connsiteX18-195" fmla="*/ 23102 w 560550"/>
              <a:gd name="connsiteY18-196" fmla="*/ 420834 h 493591"/>
              <a:gd name="connsiteX19-197" fmla="*/ 144121 w 560550"/>
              <a:gd name="connsiteY19-198" fmla="*/ 235111 h 493591"/>
              <a:gd name="connsiteX20-199" fmla="*/ 149231 w 560550"/>
              <a:gd name="connsiteY20-200" fmla="*/ 228009 h 493591"/>
              <a:gd name="connsiteX21-201" fmla="*/ 251731 w 560550"/>
              <a:gd name="connsiteY21-202" fmla="*/ 26070 h 493591"/>
              <a:gd name="connsiteX22-203" fmla="*/ 255383 w 560550"/>
              <a:gd name="connsiteY22-204" fmla="*/ 19328 h 493591"/>
              <a:gd name="connsiteX23-205" fmla="*/ 281371 w 560550"/>
              <a:gd name="connsiteY23-206" fmla="*/ 127 h 493591"/>
              <a:gd name="connsiteX24-207" fmla="*/ 282090 w 560550"/>
              <a:gd name="connsiteY24-208" fmla="*/ 0 h 493591"/>
              <a:gd name="connsiteX0-209" fmla="*/ 282090 w 560550"/>
              <a:gd name="connsiteY0-210" fmla="*/ 0 h 493591"/>
              <a:gd name="connsiteX1-211" fmla="*/ 307359 w 560550"/>
              <a:gd name="connsiteY1-212" fmla="*/ 19328 h 493591"/>
              <a:gd name="connsiteX2-213" fmla="*/ 322151 w 560550"/>
              <a:gd name="connsiteY2-214" fmla="*/ 46641 h 493591"/>
              <a:gd name="connsiteX3-215" fmla="*/ 426075 w 560550"/>
              <a:gd name="connsiteY3-216" fmla="*/ 252279 h 493591"/>
              <a:gd name="connsiteX4-217" fmla="*/ 549713 w 560550"/>
              <a:gd name="connsiteY4-218" fmla="*/ 442022 h 493591"/>
              <a:gd name="connsiteX5-219" fmla="*/ 553726 w 560550"/>
              <a:gd name="connsiteY5-220" fmla="*/ 448555 h 493591"/>
              <a:gd name="connsiteX6-221" fmla="*/ 557360 w 560550"/>
              <a:gd name="connsiteY6-222" fmla="*/ 480662 h 493591"/>
              <a:gd name="connsiteX7-223" fmla="*/ 557111 w 560550"/>
              <a:gd name="connsiteY7-224" fmla="*/ 481348 h 493591"/>
              <a:gd name="connsiteX8-225" fmla="*/ 527738 w 560550"/>
              <a:gd name="connsiteY8-226" fmla="*/ 493568 h 493591"/>
              <a:gd name="connsiteX9-227" fmla="*/ 496688 w 560550"/>
              <a:gd name="connsiteY9-228" fmla="*/ 492722 h 493591"/>
              <a:gd name="connsiteX10-229" fmla="*/ 275338 w 560550"/>
              <a:gd name="connsiteY10-230" fmla="*/ 480778 h 493591"/>
              <a:gd name="connsiteX11-231" fmla="*/ 275975 w 560550"/>
              <a:gd name="connsiteY11-232" fmla="*/ 480403 h 493591"/>
              <a:gd name="connsiteX12-233" fmla="*/ 266629 w 560550"/>
              <a:gd name="connsiteY12-234" fmla="*/ 479903 h 493591"/>
              <a:gd name="connsiteX13-235" fmla="*/ 40497 w 560550"/>
              <a:gd name="connsiteY13-236" fmla="*/ 492105 h 493591"/>
              <a:gd name="connsiteX14-237" fmla="*/ 32832 w 560550"/>
              <a:gd name="connsiteY14-238" fmla="*/ 492314 h 493591"/>
              <a:gd name="connsiteX15-239" fmla="*/ 3210 w 560550"/>
              <a:gd name="connsiteY15-240" fmla="*/ 479408 h 493591"/>
              <a:gd name="connsiteX16-241" fmla="*/ 2740 w 560550"/>
              <a:gd name="connsiteY16-242" fmla="*/ 478849 h 493591"/>
              <a:gd name="connsiteX17-243" fmla="*/ 6844 w 560550"/>
              <a:gd name="connsiteY17-244" fmla="*/ 447301 h 493591"/>
              <a:gd name="connsiteX18-245" fmla="*/ 23102 w 560550"/>
              <a:gd name="connsiteY18-246" fmla="*/ 420834 h 493591"/>
              <a:gd name="connsiteX19-247" fmla="*/ 149231 w 560550"/>
              <a:gd name="connsiteY19-248" fmla="*/ 228009 h 493591"/>
              <a:gd name="connsiteX20-249" fmla="*/ 251731 w 560550"/>
              <a:gd name="connsiteY20-250" fmla="*/ 26070 h 493591"/>
              <a:gd name="connsiteX21-251" fmla="*/ 255383 w 560550"/>
              <a:gd name="connsiteY21-252" fmla="*/ 19328 h 493591"/>
              <a:gd name="connsiteX22-253" fmla="*/ 281371 w 560550"/>
              <a:gd name="connsiteY22-254" fmla="*/ 127 h 493591"/>
              <a:gd name="connsiteX23-255" fmla="*/ 282090 w 560550"/>
              <a:gd name="connsiteY23-256" fmla="*/ 0 h 493591"/>
              <a:gd name="connsiteX0-257" fmla="*/ 282090 w 560550"/>
              <a:gd name="connsiteY0-258" fmla="*/ 0 h 493591"/>
              <a:gd name="connsiteX1-259" fmla="*/ 307359 w 560550"/>
              <a:gd name="connsiteY1-260" fmla="*/ 19328 h 493591"/>
              <a:gd name="connsiteX2-261" fmla="*/ 322151 w 560550"/>
              <a:gd name="connsiteY2-262" fmla="*/ 46641 h 493591"/>
              <a:gd name="connsiteX3-263" fmla="*/ 426075 w 560550"/>
              <a:gd name="connsiteY3-264" fmla="*/ 252279 h 493591"/>
              <a:gd name="connsiteX4-265" fmla="*/ 549713 w 560550"/>
              <a:gd name="connsiteY4-266" fmla="*/ 442022 h 493591"/>
              <a:gd name="connsiteX5-267" fmla="*/ 553726 w 560550"/>
              <a:gd name="connsiteY5-268" fmla="*/ 448555 h 493591"/>
              <a:gd name="connsiteX6-269" fmla="*/ 557360 w 560550"/>
              <a:gd name="connsiteY6-270" fmla="*/ 480662 h 493591"/>
              <a:gd name="connsiteX7-271" fmla="*/ 557111 w 560550"/>
              <a:gd name="connsiteY7-272" fmla="*/ 481348 h 493591"/>
              <a:gd name="connsiteX8-273" fmla="*/ 527738 w 560550"/>
              <a:gd name="connsiteY8-274" fmla="*/ 493568 h 493591"/>
              <a:gd name="connsiteX9-275" fmla="*/ 496688 w 560550"/>
              <a:gd name="connsiteY9-276" fmla="*/ 492722 h 493591"/>
              <a:gd name="connsiteX10-277" fmla="*/ 275338 w 560550"/>
              <a:gd name="connsiteY10-278" fmla="*/ 480778 h 493591"/>
              <a:gd name="connsiteX11-279" fmla="*/ 275975 w 560550"/>
              <a:gd name="connsiteY11-280" fmla="*/ 480403 h 493591"/>
              <a:gd name="connsiteX12-281" fmla="*/ 266629 w 560550"/>
              <a:gd name="connsiteY12-282" fmla="*/ 479903 h 493591"/>
              <a:gd name="connsiteX13-283" fmla="*/ 40497 w 560550"/>
              <a:gd name="connsiteY13-284" fmla="*/ 492105 h 493591"/>
              <a:gd name="connsiteX14-285" fmla="*/ 32832 w 560550"/>
              <a:gd name="connsiteY14-286" fmla="*/ 492314 h 493591"/>
              <a:gd name="connsiteX15-287" fmla="*/ 3210 w 560550"/>
              <a:gd name="connsiteY15-288" fmla="*/ 479408 h 493591"/>
              <a:gd name="connsiteX16-289" fmla="*/ 2740 w 560550"/>
              <a:gd name="connsiteY16-290" fmla="*/ 478849 h 493591"/>
              <a:gd name="connsiteX17-291" fmla="*/ 6844 w 560550"/>
              <a:gd name="connsiteY17-292" fmla="*/ 447301 h 493591"/>
              <a:gd name="connsiteX18-293" fmla="*/ 23102 w 560550"/>
              <a:gd name="connsiteY18-294" fmla="*/ 420834 h 493591"/>
              <a:gd name="connsiteX19-295" fmla="*/ 149231 w 560550"/>
              <a:gd name="connsiteY19-296" fmla="*/ 228009 h 493591"/>
              <a:gd name="connsiteX20-297" fmla="*/ 251731 w 560550"/>
              <a:gd name="connsiteY20-298" fmla="*/ 26070 h 493591"/>
              <a:gd name="connsiteX21-299" fmla="*/ 255383 w 560550"/>
              <a:gd name="connsiteY21-300" fmla="*/ 19328 h 493591"/>
              <a:gd name="connsiteX22-301" fmla="*/ 281371 w 560550"/>
              <a:gd name="connsiteY22-302" fmla="*/ 127 h 493591"/>
              <a:gd name="connsiteX23-303" fmla="*/ 282090 w 560550"/>
              <a:gd name="connsiteY23-304" fmla="*/ 0 h 493591"/>
              <a:gd name="connsiteX0-305" fmla="*/ 282090 w 560550"/>
              <a:gd name="connsiteY0-306" fmla="*/ 0 h 493591"/>
              <a:gd name="connsiteX1-307" fmla="*/ 307359 w 560550"/>
              <a:gd name="connsiteY1-308" fmla="*/ 19328 h 493591"/>
              <a:gd name="connsiteX2-309" fmla="*/ 322151 w 560550"/>
              <a:gd name="connsiteY2-310" fmla="*/ 46641 h 493591"/>
              <a:gd name="connsiteX3-311" fmla="*/ 426075 w 560550"/>
              <a:gd name="connsiteY3-312" fmla="*/ 252279 h 493591"/>
              <a:gd name="connsiteX4-313" fmla="*/ 549713 w 560550"/>
              <a:gd name="connsiteY4-314" fmla="*/ 442022 h 493591"/>
              <a:gd name="connsiteX5-315" fmla="*/ 553726 w 560550"/>
              <a:gd name="connsiteY5-316" fmla="*/ 448555 h 493591"/>
              <a:gd name="connsiteX6-317" fmla="*/ 557360 w 560550"/>
              <a:gd name="connsiteY6-318" fmla="*/ 480662 h 493591"/>
              <a:gd name="connsiteX7-319" fmla="*/ 557111 w 560550"/>
              <a:gd name="connsiteY7-320" fmla="*/ 481348 h 493591"/>
              <a:gd name="connsiteX8-321" fmla="*/ 527738 w 560550"/>
              <a:gd name="connsiteY8-322" fmla="*/ 493568 h 493591"/>
              <a:gd name="connsiteX9-323" fmla="*/ 496688 w 560550"/>
              <a:gd name="connsiteY9-324" fmla="*/ 492722 h 493591"/>
              <a:gd name="connsiteX10-325" fmla="*/ 275338 w 560550"/>
              <a:gd name="connsiteY10-326" fmla="*/ 480778 h 493591"/>
              <a:gd name="connsiteX11-327" fmla="*/ 266629 w 560550"/>
              <a:gd name="connsiteY11-328" fmla="*/ 479903 h 493591"/>
              <a:gd name="connsiteX12-329" fmla="*/ 40497 w 560550"/>
              <a:gd name="connsiteY12-330" fmla="*/ 492105 h 493591"/>
              <a:gd name="connsiteX13-331" fmla="*/ 32832 w 560550"/>
              <a:gd name="connsiteY13-332" fmla="*/ 492314 h 493591"/>
              <a:gd name="connsiteX14-333" fmla="*/ 3210 w 560550"/>
              <a:gd name="connsiteY14-334" fmla="*/ 479408 h 493591"/>
              <a:gd name="connsiteX15-335" fmla="*/ 2740 w 560550"/>
              <a:gd name="connsiteY15-336" fmla="*/ 478849 h 493591"/>
              <a:gd name="connsiteX16-337" fmla="*/ 6844 w 560550"/>
              <a:gd name="connsiteY16-338" fmla="*/ 447301 h 493591"/>
              <a:gd name="connsiteX17-339" fmla="*/ 23102 w 560550"/>
              <a:gd name="connsiteY17-340" fmla="*/ 420834 h 493591"/>
              <a:gd name="connsiteX18-341" fmla="*/ 149231 w 560550"/>
              <a:gd name="connsiteY18-342" fmla="*/ 228009 h 493591"/>
              <a:gd name="connsiteX19-343" fmla="*/ 251731 w 560550"/>
              <a:gd name="connsiteY19-344" fmla="*/ 26070 h 493591"/>
              <a:gd name="connsiteX20-345" fmla="*/ 255383 w 560550"/>
              <a:gd name="connsiteY20-346" fmla="*/ 19328 h 493591"/>
              <a:gd name="connsiteX21-347" fmla="*/ 281371 w 560550"/>
              <a:gd name="connsiteY21-348" fmla="*/ 127 h 493591"/>
              <a:gd name="connsiteX22-349" fmla="*/ 282090 w 560550"/>
              <a:gd name="connsiteY22-350" fmla="*/ 0 h 493591"/>
              <a:gd name="connsiteX0-351" fmla="*/ 282090 w 560550"/>
              <a:gd name="connsiteY0-352" fmla="*/ 0 h 493591"/>
              <a:gd name="connsiteX1-353" fmla="*/ 307359 w 560550"/>
              <a:gd name="connsiteY1-354" fmla="*/ 19328 h 493591"/>
              <a:gd name="connsiteX2-355" fmla="*/ 322151 w 560550"/>
              <a:gd name="connsiteY2-356" fmla="*/ 46641 h 493591"/>
              <a:gd name="connsiteX3-357" fmla="*/ 426075 w 560550"/>
              <a:gd name="connsiteY3-358" fmla="*/ 252279 h 493591"/>
              <a:gd name="connsiteX4-359" fmla="*/ 549713 w 560550"/>
              <a:gd name="connsiteY4-360" fmla="*/ 442022 h 493591"/>
              <a:gd name="connsiteX5-361" fmla="*/ 553726 w 560550"/>
              <a:gd name="connsiteY5-362" fmla="*/ 448555 h 493591"/>
              <a:gd name="connsiteX6-363" fmla="*/ 557360 w 560550"/>
              <a:gd name="connsiteY6-364" fmla="*/ 480662 h 493591"/>
              <a:gd name="connsiteX7-365" fmla="*/ 557111 w 560550"/>
              <a:gd name="connsiteY7-366" fmla="*/ 481348 h 493591"/>
              <a:gd name="connsiteX8-367" fmla="*/ 527738 w 560550"/>
              <a:gd name="connsiteY8-368" fmla="*/ 493568 h 493591"/>
              <a:gd name="connsiteX9-369" fmla="*/ 496688 w 560550"/>
              <a:gd name="connsiteY9-370" fmla="*/ 492722 h 493591"/>
              <a:gd name="connsiteX10-371" fmla="*/ 266629 w 560550"/>
              <a:gd name="connsiteY10-372" fmla="*/ 479903 h 493591"/>
              <a:gd name="connsiteX11-373" fmla="*/ 40497 w 560550"/>
              <a:gd name="connsiteY11-374" fmla="*/ 492105 h 493591"/>
              <a:gd name="connsiteX12-375" fmla="*/ 32832 w 560550"/>
              <a:gd name="connsiteY12-376" fmla="*/ 492314 h 493591"/>
              <a:gd name="connsiteX13-377" fmla="*/ 3210 w 560550"/>
              <a:gd name="connsiteY13-378" fmla="*/ 479408 h 493591"/>
              <a:gd name="connsiteX14-379" fmla="*/ 2740 w 560550"/>
              <a:gd name="connsiteY14-380" fmla="*/ 478849 h 493591"/>
              <a:gd name="connsiteX15-381" fmla="*/ 6844 w 560550"/>
              <a:gd name="connsiteY15-382" fmla="*/ 447301 h 493591"/>
              <a:gd name="connsiteX16-383" fmla="*/ 23102 w 560550"/>
              <a:gd name="connsiteY16-384" fmla="*/ 420834 h 493591"/>
              <a:gd name="connsiteX17-385" fmla="*/ 149231 w 560550"/>
              <a:gd name="connsiteY17-386" fmla="*/ 228009 h 493591"/>
              <a:gd name="connsiteX18-387" fmla="*/ 251731 w 560550"/>
              <a:gd name="connsiteY18-388" fmla="*/ 26070 h 493591"/>
              <a:gd name="connsiteX19-389" fmla="*/ 255383 w 560550"/>
              <a:gd name="connsiteY19-390" fmla="*/ 19328 h 493591"/>
              <a:gd name="connsiteX20-391" fmla="*/ 281371 w 560550"/>
              <a:gd name="connsiteY20-392" fmla="*/ 127 h 493591"/>
              <a:gd name="connsiteX21-393" fmla="*/ 282090 w 560550"/>
              <a:gd name="connsiteY21-394" fmla="*/ 0 h 493591"/>
              <a:gd name="connsiteX0-395" fmla="*/ 282090 w 560550"/>
              <a:gd name="connsiteY0-396" fmla="*/ 0 h 493591"/>
              <a:gd name="connsiteX1-397" fmla="*/ 307359 w 560550"/>
              <a:gd name="connsiteY1-398" fmla="*/ 19328 h 493591"/>
              <a:gd name="connsiteX2-399" fmla="*/ 322151 w 560550"/>
              <a:gd name="connsiteY2-400" fmla="*/ 46641 h 493591"/>
              <a:gd name="connsiteX3-401" fmla="*/ 426075 w 560550"/>
              <a:gd name="connsiteY3-402" fmla="*/ 252279 h 493591"/>
              <a:gd name="connsiteX4-403" fmla="*/ 549713 w 560550"/>
              <a:gd name="connsiteY4-404" fmla="*/ 442022 h 493591"/>
              <a:gd name="connsiteX5-405" fmla="*/ 553726 w 560550"/>
              <a:gd name="connsiteY5-406" fmla="*/ 448555 h 493591"/>
              <a:gd name="connsiteX6-407" fmla="*/ 557360 w 560550"/>
              <a:gd name="connsiteY6-408" fmla="*/ 480662 h 493591"/>
              <a:gd name="connsiteX7-409" fmla="*/ 557111 w 560550"/>
              <a:gd name="connsiteY7-410" fmla="*/ 481348 h 493591"/>
              <a:gd name="connsiteX8-411" fmla="*/ 527738 w 560550"/>
              <a:gd name="connsiteY8-412" fmla="*/ 493568 h 493591"/>
              <a:gd name="connsiteX9-413" fmla="*/ 496688 w 560550"/>
              <a:gd name="connsiteY9-414" fmla="*/ 492722 h 493591"/>
              <a:gd name="connsiteX10-415" fmla="*/ 266629 w 560550"/>
              <a:gd name="connsiteY10-416" fmla="*/ 479903 h 493591"/>
              <a:gd name="connsiteX11-417" fmla="*/ 40497 w 560550"/>
              <a:gd name="connsiteY11-418" fmla="*/ 492105 h 493591"/>
              <a:gd name="connsiteX12-419" fmla="*/ 32832 w 560550"/>
              <a:gd name="connsiteY12-420" fmla="*/ 492314 h 493591"/>
              <a:gd name="connsiteX13-421" fmla="*/ 3210 w 560550"/>
              <a:gd name="connsiteY13-422" fmla="*/ 479408 h 493591"/>
              <a:gd name="connsiteX14-423" fmla="*/ 2740 w 560550"/>
              <a:gd name="connsiteY14-424" fmla="*/ 478849 h 493591"/>
              <a:gd name="connsiteX15-425" fmla="*/ 6844 w 560550"/>
              <a:gd name="connsiteY15-426" fmla="*/ 447301 h 493591"/>
              <a:gd name="connsiteX16-427" fmla="*/ 23102 w 560550"/>
              <a:gd name="connsiteY16-428" fmla="*/ 420834 h 493591"/>
              <a:gd name="connsiteX17-429" fmla="*/ 149231 w 560550"/>
              <a:gd name="connsiteY17-430" fmla="*/ 228009 h 493591"/>
              <a:gd name="connsiteX18-431" fmla="*/ 251731 w 560550"/>
              <a:gd name="connsiteY18-432" fmla="*/ 26070 h 493591"/>
              <a:gd name="connsiteX19-433" fmla="*/ 255383 w 560550"/>
              <a:gd name="connsiteY19-434" fmla="*/ 19328 h 493591"/>
              <a:gd name="connsiteX20-435" fmla="*/ 281371 w 560550"/>
              <a:gd name="connsiteY20-436" fmla="*/ 127 h 493591"/>
              <a:gd name="connsiteX21-437" fmla="*/ 282090 w 560550"/>
              <a:gd name="connsiteY21-438" fmla="*/ 0 h 493591"/>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 ang="0">
                <a:pos x="connsiteX9-19" y="connsiteY9-20"/>
              </a:cxn>
              <a:cxn ang="0">
                <a:pos x="connsiteX10-21" y="connsiteY10-22"/>
              </a:cxn>
              <a:cxn ang="0">
                <a:pos x="connsiteX11-23" y="connsiteY11-24"/>
              </a:cxn>
              <a:cxn ang="0">
                <a:pos x="connsiteX12-25" y="connsiteY12-26"/>
              </a:cxn>
              <a:cxn ang="0">
                <a:pos x="connsiteX13-27" y="connsiteY13-28"/>
              </a:cxn>
              <a:cxn ang="0">
                <a:pos x="connsiteX14-29" y="connsiteY14-30"/>
              </a:cxn>
              <a:cxn ang="0">
                <a:pos x="connsiteX15-31" y="connsiteY15-32"/>
              </a:cxn>
              <a:cxn ang="0">
                <a:pos x="connsiteX16-33" y="connsiteY16-34"/>
              </a:cxn>
              <a:cxn ang="0">
                <a:pos x="connsiteX17-35" y="connsiteY17-36"/>
              </a:cxn>
              <a:cxn ang="0">
                <a:pos x="connsiteX18-37" y="connsiteY18-38"/>
              </a:cxn>
              <a:cxn ang="0">
                <a:pos x="connsiteX19-39" y="connsiteY19-40"/>
              </a:cxn>
              <a:cxn ang="0">
                <a:pos x="connsiteX20-41" y="connsiteY20-42"/>
              </a:cxn>
              <a:cxn ang="0">
                <a:pos x="connsiteX21-43" y="connsiteY21-44"/>
              </a:cxn>
            </a:cxnLst>
            <a:rect l="l" t="t" r="r" b="b"/>
            <a:pathLst>
              <a:path w="560550" h="493591">
                <a:moveTo>
                  <a:pt x="282090" y="0"/>
                </a:moveTo>
                <a:cubicBezTo>
                  <a:pt x="291235" y="0"/>
                  <a:pt x="300381" y="6443"/>
                  <a:pt x="307359" y="19328"/>
                </a:cubicBezTo>
                <a:lnTo>
                  <a:pt x="322151" y="46641"/>
                </a:lnTo>
                <a:cubicBezTo>
                  <a:pt x="341937" y="85466"/>
                  <a:pt x="388148" y="186382"/>
                  <a:pt x="426075" y="252279"/>
                </a:cubicBezTo>
                <a:cubicBezTo>
                  <a:pt x="464002" y="318176"/>
                  <a:pt x="528438" y="409309"/>
                  <a:pt x="549713" y="442022"/>
                </a:cubicBezTo>
                <a:lnTo>
                  <a:pt x="553726" y="448555"/>
                </a:lnTo>
                <a:cubicBezTo>
                  <a:pt x="561598" y="461368"/>
                  <a:pt x="562451" y="472766"/>
                  <a:pt x="557360" y="480662"/>
                </a:cubicBezTo>
                <a:cubicBezTo>
                  <a:pt x="557347" y="480929"/>
                  <a:pt x="557231" y="481140"/>
                  <a:pt x="557111" y="481348"/>
                </a:cubicBezTo>
                <a:cubicBezTo>
                  <a:pt x="552538" y="489268"/>
                  <a:pt x="542386" y="493968"/>
                  <a:pt x="527738" y="493568"/>
                </a:cubicBezTo>
                <a:lnTo>
                  <a:pt x="496688" y="492722"/>
                </a:lnTo>
                <a:cubicBezTo>
                  <a:pt x="453170" y="490445"/>
                  <a:pt x="342661" y="480006"/>
                  <a:pt x="266629" y="479903"/>
                </a:cubicBezTo>
                <a:cubicBezTo>
                  <a:pt x="190597" y="479800"/>
                  <a:pt x="79463" y="490037"/>
                  <a:pt x="40497" y="492105"/>
                </a:cubicBezTo>
                <a:lnTo>
                  <a:pt x="32832" y="492314"/>
                </a:lnTo>
                <a:cubicBezTo>
                  <a:pt x="17800" y="492724"/>
                  <a:pt x="7502" y="487764"/>
                  <a:pt x="3210" y="479408"/>
                </a:cubicBezTo>
                <a:cubicBezTo>
                  <a:pt x="2985" y="479262"/>
                  <a:pt x="2860" y="479056"/>
                  <a:pt x="2740" y="478849"/>
                </a:cubicBezTo>
                <a:cubicBezTo>
                  <a:pt x="-1833" y="470928"/>
                  <a:pt x="-826" y="459787"/>
                  <a:pt x="6844" y="447301"/>
                </a:cubicBezTo>
                <a:lnTo>
                  <a:pt x="23102" y="420834"/>
                </a:lnTo>
                <a:cubicBezTo>
                  <a:pt x="46833" y="384285"/>
                  <a:pt x="111126" y="293803"/>
                  <a:pt x="149231" y="228009"/>
                </a:cubicBezTo>
                <a:cubicBezTo>
                  <a:pt x="187336" y="162215"/>
                  <a:pt x="234039" y="60850"/>
                  <a:pt x="251731" y="26070"/>
                </a:cubicBezTo>
                <a:lnTo>
                  <a:pt x="255383" y="19328"/>
                </a:lnTo>
                <a:cubicBezTo>
                  <a:pt x="262543" y="6104"/>
                  <a:pt x="271988" y="-334"/>
                  <a:pt x="281371" y="127"/>
                </a:cubicBezTo>
                <a:cubicBezTo>
                  <a:pt x="281609" y="5"/>
                  <a:pt x="281850" y="0"/>
                  <a:pt x="282090"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buFontTx/>
              <a:buNone/>
              <a:defRPr/>
            </a:pPr>
            <a:endParaRPr lang="zh-CN" altLang="en-US" noProof="1">
              <a:solidFill>
                <a:srgbClr val="FFFFFF"/>
              </a:solidFill>
              <a:latin typeface="黑体" panose="02010609060101010101" pitchFamily="49" charset="-122"/>
              <a:ea typeface="黑体" panose="02010609060101010101" pitchFamily="49" charset="-122"/>
              <a:cs typeface="Arial" panose="02080604020202020204" pitchFamily="34" charset="0"/>
            </a:endParaRPr>
          </a:p>
        </p:txBody>
      </p:sp>
      <p:sp>
        <p:nvSpPr>
          <p:cNvPr id="9" name="KSO_Shape"/>
          <p:cNvSpPr/>
          <p:nvPr>
            <p:custDataLst>
              <p:tags r:id="rId6"/>
            </p:custDataLst>
          </p:nvPr>
        </p:nvSpPr>
        <p:spPr>
          <a:xfrm rot="8126800">
            <a:off x="676275" y="620713"/>
            <a:ext cx="88900" cy="77787"/>
          </a:xfrm>
          <a:custGeom>
            <a:avLst/>
            <a:gdLst>
              <a:gd name="connsiteX0" fmla="*/ 282090 w 560550"/>
              <a:gd name="connsiteY0" fmla="*/ 0 h 493591"/>
              <a:gd name="connsiteX1" fmla="*/ 307359 w 560550"/>
              <a:gd name="connsiteY1" fmla="*/ 19328 h 493591"/>
              <a:gd name="connsiteX2" fmla="*/ 322151 w 560550"/>
              <a:gd name="connsiteY2" fmla="*/ 46641 h 493591"/>
              <a:gd name="connsiteX3" fmla="*/ 422483 w 560550"/>
              <a:gd name="connsiteY3" fmla="*/ 244308 h 493591"/>
              <a:gd name="connsiteX4" fmla="*/ 421839 w 560550"/>
              <a:gd name="connsiteY4" fmla="*/ 243943 h 493591"/>
              <a:gd name="connsiteX5" fmla="*/ 426075 w 560550"/>
              <a:gd name="connsiteY5" fmla="*/ 252279 h 493591"/>
              <a:gd name="connsiteX6" fmla="*/ 549713 w 560550"/>
              <a:gd name="connsiteY6" fmla="*/ 442022 h 493591"/>
              <a:gd name="connsiteX7" fmla="*/ 553726 w 560550"/>
              <a:gd name="connsiteY7" fmla="*/ 448555 h 493591"/>
              <a:gd name="connsiteX8" fmla="*/ 557360 w 560550"/>
              <a:gd name="connsiteY8" fmla="*/ 480662 h 493591"/>
              <a:gd name="connsiteX9" fmla="*/ 557111 w 560550"/>
              <a:gd name="connsiteY9" fmla="*/ 481348 h 493591"/>
              <a:gd name="connsiteX10" fmla="*/ 527738 w 560550"/>
              <a:gd name="connsiteY10" fmla="*/ 493568 h 493591"/>
              <a:gd name="connsiteX11" fmla="*/ 496688 w 560550"/>
              <a:gd name="connsiteY11" fmla="*/ 492722 h 493591"/>
              <a:gd name="connsiteX12" fmla="*/ 275338 w 560550"/>
              <a:gd name="connsiteY12" fmla="*/ 480778 h 493591"/>
              <a:gd name="connsiteX13" fmla="*/ 275975 w 560550"/>
              <a:gd name="connsiteY13" fmla="*/ 480403 h 493591"/>
              <a:gd name="connsiteX14" fmla="*/ 266629 w 560550"/>
              <a:gd name="connsiteY14" fmla="*/ 479903 h 493591"/>
              <a:gd name="connsiteX15" fmla="*/ 40497 w 560550"/>
              <a:gd name="connsiteY15" fmla="*/ 492105 h 493591"/>
              <a:gd name="connsiteX16" fmla="*/ 32832 w 560550"/>
              <a:gd name="connsiteY16" fmla="*/ 492314 h 493591"/>
              <a:gd name="connsiteX17" fmla="*/ 3210 w 560550"/>
              <a:gd name="connsiteY17" fmla="*/ 479408 h 493591"/>
              <a:gd name="connsiteX18" fmla="*/ 2740 w 560550"/>
              <a:gd name="connsiteY18" fmla="*/ 478849 h 493591"/>
              <a:gd name="connsiteX19" fmla="*/ 6844 w 560550"/>
              <a:gd name="connsiteY19" fmla="*/ 447301 h 493591"/>
              <a:gd name="connsiteX20" fmla="*/ 23102 w 560550"/>
              <a:gd name="connsiteY20" fmla="*/ 420834 h 493591"/>
              <a:gd name="connsiteX21" fmla="*/ 144121 w 560550"/>
              <a:gd name="connsiteY21" fmla="*/ 235111 h 493591"/>
              <a:gd name="connsiteX22" fmla="*/ 144127 w 560550"/>
              <a:gd name="connsiteY22" fmla="*/ 235851 h 493591"/>
              <a:gd name="connsiteX23" fmla="*/ 149231 w 560550"/>
              <a:gd name="connsiteY23" fmla="*/ 228009 h 493591"/>
              <a:gd name="connsiteX24" fmla="*/ 251731 w 560550"/>
              <a:gd name="connsiteY24" fmla="*/ 26070 h 493591"/>
              <a:gd name="connsiteX25" fmla="*/ 255383 w 560550"/>
              <a:gd name="connsiteY25" fmla="*/ 19328 h 493591"/>
              <a:gd name="connsiteX26" fmla="*/ 281371 w 560550"/>
              <a:gd name="connsiteY26" fmla="*/ 127 h 493591"/>
              <a:gd name="connsiteX27" fmla="*/ 282090 w 560550"/>
              <a:gd name="connsiteY27" fmla="*/ 0 h 493591"/>
              <a:gd name="connsiteX0-1" fmla="*/ 282090 w 560550"/>
              <a:gd name="connsiteY0-2" fmla="*/ 0 h 493591"/>
              <a:gd name="connsiteX1-3" fmla="*/ 307359 w 560550"/>
              <a:gd name="connsiteY1-4" fmla="*/ 19328 h 493591"/>
              <a:gd name="connsiteX2-5" fmla="*/ 322151 w 560550"/>
              <a:gd name="connsiteY2-6" fmla="*/ 46641 h 493591"/>
              <a:gd name="connsiteX3-7" fmla="*/ 422483 w 560550"/>
              <a:gd name="connsiteY3-8" fmla="*/ 244308 h 493591"/>
              <a:gd name="connsiteX4-9" fmla="*/ 426075 w 560550"/>
              <a:gd name="connsiteY4-10" fmla="*/ 252279 h 493591"/>
              <a:gd name="connsiteX5-11" fmla="*/ 549713 w 560550"/>
              <a:gd name="connsiteY5-12" fmla="*/ 442022 h 493591"/>
              <a:gd name="connsiteX6-13" fmla="*/ 553726 w 560550"/>
              <a:gd name="connsiteY6-14" fmla="*/ 448555 h 493591"/>
              <a:gd name="connsiteX7-15" fmla="*/ 557360 w 560550"/>
              <a:gd name="connsiteY7-16" fmla="*/ 480662 h 493591"/>
              <a:gd name="connsiteX8-17" fmla="*/ 557111 w 560550"/>
              <a:gd name="connsiteY8-18" fmla="*/ 481348 h 493591"/>
              <a:gd name="connsiteX9-19" fmla="*/ 527738 w 560550"/>
              <a:gd name="connsiteY9-20" fmla="*/ 493568 h 493591"/>
              <a:gd name="connsiteX10-21" fmla="*/ 496688 w 560550"/>
              <a:gd name="connsiteY10-22" fmla="*/ 492722 h 493591"/>
              <a:gd name="connsiteX11-23" fmla="*/ 275338 w 560550"/>
              <a:gd name="connsiteY11-24" fmla="*/ 480778 h 493591"/>
              <a:gd name="connsiteX12-25" fmla="*/ 275975 w 560550"/>
              <a:gd name="connsiteY12-26" fmla="*/ 480403 h 493591"/>
              <a:gd name="connsiteX13-27" fmla="*/ 266629 w 560550"/>
              <a:gd name="connsiteY13-28" fmla="*/ 479903 h 493591"/>
              <a:gd name="connsiteX14-29" fmla="*/ 40497 w 560550"/>
              <a:gd name="connsiteY14-30" fmla="*/ 492105 h 493591"/>
              <a:gd name="connsiteX15-31" fmla="*/ 32832 w 560550"/>
              <a:gd name="connsiteY15-32" fmla="*/ 492314 h 493591"/>
              <a:gd name="connsiteX16-33" fmla="*/ 3210 w 560550"/>
              <a:gd name="connsiteY16-34" fmla="*/ 479408 h 493591"/>
              <a:gd name="connsiteX17-35" fmla="*/ 2740 w 560550"/>
              <a:gd name="connsiteY17-36" fmla="*/ 478849 h 493591"/>
              <a:gd name="connsiteX18-37" fmla="*/ 6844 w 560550"/>
              <a:gd name="connsiteY18-38" fmla="*/ 447301 h 493591"/>
              <a:gd name="connsiteX19-39" fmla="*/ 23102 w 560550"/>
              <a:gd name="connsiteY19-40" fmla="*/ 420834 h 493591"/>
              <a:gd name="connsiteX20-41" fmla="*/ 144121 w 560550"/>
              <a:gd name="connsiteY20-42" fmla="*/ 235111 h 493591"/>
              <a:gd name="connsiteX21-43" fmla="*/ 144127 w 560550"/>
              <a:gd name="connsiteY21-44" fmla="*/ 235851 h 493591"/>
              <a:gd name="connsiteX22-45" fmla="*/ 149231 w 560550"/>
              <a:gd name="connsiteY22-46" fmla="*/ 228009 h 493591"/>
              <a:gd name="connsiteX23-47" fmla="*/ 251731 w 560550"/>
              <a:gd name="connsiteY23-48" fmla="*/ 26070 h 493591"/>
              <a:gd name="connsiteX24-49" fmla="*/ 255383 w 560550"/>
              <a:gd name="connsiteY24-50" fmla="*/ 19328 h 493591"/>
              <a:gd name="connsiteX25-51" fmla="*/ 281371 w 560550"/>
              <a:gd name="connsiteY25-52" fmla="*/ 127 h 493591"/>
              <a:gd name="connsiteX26-53" fmla="*/ 282090 w 560550"/>
              <a:gd name="connsiteY26-54" fmla="*/ 0 h 493591"/>
              <a:gd name="connsiteX0-55" fmla="*/ 282090 w 560550"/>
              <a:gd name="connsiteY0-56" fmla="*/ 0 h 493591"/>
              <a:gd name="connsiteX1-57" fmla="*/ 307359 w 560550"/>
              <a:gd name="connsiteY1-58" fmla="*/ 19328 h 493591"/>
              <a:gd name="connsiteX2-59" fmla="*/ 322151 w 560550"/>
              <a:gd name="connsiteY2-60" fmla="*/ 46641 h 493591"/>
              <a:gd name="connsiteX3-61" fmla="*/ 426075 w 560550"/>
              <a:gd name="connsiteY3-62" fmla="*/ 252279 h 493591"/>
              <a:gd name="connsiteX4-63" fmla="*/ 549713 w 560550"/>
              <a:gd name="connsiteY4-64" fmla="*/ 442022 h 493591"/>
              <a:gd name="connsiteX5-65" fmla="*/ 553726 w 560550"/>
              <a:gd name="connsiteY5-66" fmla="*/ 448555 h 493591"/>
              <a:gd name="connsiteX6-67" fmla="*/ 557360 w 560550"/>
              <a:gd name="connsiteY6-68" fmla="*/ 480662 h 493591"/>
              <a:gd name="connsiteX7-69" fmla="*/ 557111 w 560550"/>
              <a:gd name="connsiteY7-70" fmla="*/ 481348 h 493591"/>
              <a:gd name="connsiteX8-71" fmla="*/ 527738 w 560550"/>
              <a:gd name="connsiteY8-72" fmla="*/ 493568 h 493591"/>
              <a:gd name="connsiteX9-73" fmla="*/ 496688 w 560550"/>
              <a:gd name="connsiteY9-74" fmla="*/ 492722 h 493591"/>
              <a:gd name="connsiteX10-75" fmla="*/ 275338 w 560550"/>
              <a:gd name="connsiteY10-76" fmla="*/ 480778 h 493591"/>
              <a:gd name="connsiteX11-77" fmla="*/ 275975 w 560550"/>
              <a:gd name="connsiteY11-78" fmla="*/ 480403 h 493591"/>
              <a:gd name="connsiteX12-79" fmla="*/ 266629 w 560550"/>
              <a:gd name="connsiteY12-80" fmla="*/ 479903 h 493591"/>
              <a:gd name="connsiteX13-81" fmla="*/ 40497 w 560550"/>
              <a:gd name="connsiteY13-82" fmla="*/ 492105 h 493591"/>
              <a:gd name="connsiteX14-83" fmla="*/ 32832 w 560550"/>
              <a:gd name="connsiteY14-84" fmla="*/ 492314 h 493591"/>
              <a:gd name="connsiteX15-85" fmla="*/ 3210 w 560550"/>
              <a:gd name="connsiteY15-86" fmla="*/ 479408 h 493591"/>
              <a:gd name="connsiteX16-87" fmla="*/ 2740 w 560550"/>
              <a:gd name="connsiteY16-88" fmla="*/ 478849 h 493591"/>
              <a:gd name="connsiteX17-89" fmla="*/ 6844 w 560550"/>
              <a:gd name="connsiteY17-90" fmla="*/ 447301 h 493591"/>
              <a:gd name="connsiteX18-91" fmla="*/ 23102 w 560550"/>
              <a:gd name="connsiteY18-92" fmla="*/ 420834 h 493591"/>
              <a:gd name="connsiteX19-93" fmla="*/ 144121 w 560550"/>
              <a:gd name="connsiteY19-94" fmla="*/ 235111 h 493591"/>
              <a:gd name="connsiteX20-95" fmla="*/ 144127 w 560550"/>
              <a:gd name="connsiteY20-96" fmla="*/ 235851 h 493591"/>
              <a:gd name="connsiteX21-97" fmla="*/ 149231 w 560550"/>
              <a:gd name="connsiteY21-98" fmla="*/ 228009 h 493591"/>
              <a:gd name="connsiteX22-99" fmla="*/ 251731 w 560550"/>
              <a:gd name="connsiteY22-100" fmla="*/ 26070 h 493591"/>
              <a:gd name="connsiteX23-101" fmla="*/ 255383 w 560550"/>
              <a:gd name="connsiteY23-102" fmla="*/ 19328 h 493591"/>
              <a:gd name="connsiteX24-103" fmla="*/ 281371 w 560550"/>
              <a:gd name="connsiteY24-104" fmla="*/ 127 h 493591"/>
              <a:gd name="connsiteX25-105" fmla="*/ 282090 w 560550"/>
              <a:gd name="connsiteY25-106" fmla="*/ 0 h 493591"/>
              <a:gd name="connsiteX0-107" fmla="*/ 282090 w 560550"/>
              <a:gd name="connsiteY0-108" fmla="*/ 0 h 493591"/>
              <a:gd name="connsiteX1-109" fmla="*/ 307359 w 560550"/>
              <a:gd name="connsiteY1-110" fmla="*/ 19328 h 493591"/>
              <a:gd name="connsiteX2-111" fmla="*/ 322151 w 560550"/>
              <a:gd name="connsiteY2-112" fmla="*/ 46641 h 493591"/>
              <a:gd name="connsiteX3-113" fmla="*/ 426075 w 560550"/>
              <a:gd name="connsiteY3-114" fmla="*/ 252279 h 493591"/>
              <a:gd name="connsiteX4-115" fmla="*/ 549713 w 560550"/>
              <a:gd name="connsiteY4-116" fmla="*/ 442022 h 493591"/>
              <a:gd name="connsiteX5-117" fmla="*/ 553726 w 560550"/>
              <a:gd name="connsiteY5-118" fmla="*/ 448555 h 493591"/>
              <a:gd name="connsiteX6-119" fmla="*/ 557360 w 560550"/>
              <a:gd name="connsiteY6-120" fmla="*/ 480662 h 493591"/>
              <a:gd name="connsiteX7-121" fmla="*/ 557111 w 560550"/>
              <a:gd name="connsiteY7-122" fmla="*/ 481348 h 493591"/>
              <a:gd name="connsiteX8-123" fmla="*/ 527738 w 560550"/>
              <a:gd name="connsiteY8-124" fmla="*/ 493568 h 493591"/>
              <a:gd name="connsiteX9-125" fmla="*/ 496688 w 560550"/>
              <a:gd name="connsiteY9-126" fmla="*/ 492722 h 493591"/>
              <a:gd name="connsiteX10-127" fmla="*/ 275338 w 560550"/>
              <a:gd name="connsiteY10-128" fmla="*/ 480778 h 493591"/>
              <a:gd name="connsiteX11-129" fmla="*/ 275975 w 560550"/>
              <a:gd name="connsiteY11-130" fmla="*/ 480403 h 493591"/>
              <a:gd name="connsiteX12-131" fmla="*/ 266629 w 560550"/>
              <a:gd name="connsiteY12-132" fmla="*/ 479903 h 493591"/>
              <a:gd name="connsiteX13-133" fmla="*/ 40497 w 560550"/>
              <a:gd name="connsiteY13-134" fmla="*/ 492105 h 493591"/>
              <a:gd name="connsiteX14-135" fmla="*/ 32832 w 560550"/>
              <a:gd name="connsiteY14-136" fmla="*/ 492314 h 493591"/>
              <a:gd name="connsiteX15-137" fmla="*/ 3210 w 560550"/>
              <a:gd name="connsiteY15-138" fmla="*/ 479408 h 493591"/>
              <a:gd name="connsiteX16-139" fmla="*/ 2740 w 560550"/>
              <a:gd name="connsiteY16-140" fmla="*/ 478849 h 493591"/>
              <a:gd name="connsiteX17-141" fmla="*/ 6844 w 560550"/>
              <a:gd name="connsiteY17-142" fmla="*/ 447301 h 493591"/>
              <a:gd name="connsiteX18-143" fmla="*/ 23102 w 560550"/>
              <a:gd name="connsiteY18-144" fmla="*/ 420834 h 493591"/>
              <a:gd name="connsiteX19-145" fmla="*/ 144121 w 560550"/>
              <a:gd name="connsiteY19-146" fmla="*/ 235111 h 493591"/>
              <a:gd name="connsiteX20-147" fmla="*/ 144127 w 560550"/>
              <a:gd name="connsiteY20-148" fmla="*/ 235851 h 493591"/>
              <a:gd name="connsiteX21-149" fmla="*/ 149231 w 560550"/>
              <a:gd name="connsiteY21-150" fmla="*/ 228009 h 493591"/>
              <a:gd name="connsiteX22-151" fmla="*/ 251731 w 560550"/>
              <a:gd name="connsiteY22-152" fmla="*/ 26070 h 493591"/>
              <a:gd name="connsiteX23-153" fmla="*/ 255383 w 560550"/>
              <a:gd name="connsiteY23-154" fmla="*/ 19328 h 493591"/>
              <a:gd name="connsiteX24-155" fmla="*/ 281371 w 560550"/>
              <a:gd name="connsiteY24-156" fmla="*/ 127 h 493591"/>
              <a:gd name="connsiteX25-157" fmla="*/ 282090 w 560550"/>
              <a:gd name="connsiteY25-158" fmla="*/ 0 h 493591"/>
              <a:gd name="connsiteX0-159" fmla="*/ 282090 w 560550"/>
              <a:gd name="connsiteY0-160" fmla="*/ 0 h 493591"/>
              <a:gd name="connsiteX1-161" fmla="*/ 307359 w 560550"/>
              <a:gd name="connsiteY1-162" fmla="*/ 19328 h 493591"/>
              <a:gd name="connsiteX2-163" fmla="*/ 322151 w 560550"/>
              <a:gd name="connsiteY2-164" fmla="*/ 46641 h 493591"/>
              <a:gd name="connsiteX3-165" fmla="*/ 426075 w 560550"/>
              <a:gd name="connsiteY3-166" fmla="*/ 252279 h 493591"/>
              <a:gd name="connsiteX4-167" fmla="*/ 549713 w 560550"/>
              <a:gd name="connsiteY4-168" fmla="*/ 442022 h 493591"/>
              <a:gd name="connsiteX5-169" fmla="*/ 553726 w 560550"/>
              <a:gd name="connsiteY5-170" fmla="*/ 448555 h 493591"/>
              <a:gd name="connsiteX6-171" fmla="*/ 557360 w 560550"/>
              <a:gd name="connsiteY6-172" fmla="*/ 480662 h 493591"/>
              <a:gd name="connsiteX7-173" fmla="*/ 557111 w 560550"/>
              <a:gd name="connsiteY7-174" fmla="*/ 481348 h 493591"/>
              <a:gd name="connsiteX8-175" fmla="*/ 527738 w 560550"/>
              <a:gd name="connsiteY8-176" fmla="*/ 493568 h 493591"/>
              <a:gd name="connsiteX9-177" fmla="*/ 496688 w 560550"/>
              <a:gd name="connsiteY9-178" fmla="*/ 492722 h 493591"/>
              <a:gd name="connsiteX10-179" fmla="*/ 275338 w 560550"/>
              <a:gd name="connsiteY10-180" fmla="*/ 480778 h 493591"/>
              <a:gd name="connsiteX11-181" fmla="*/ 275975 w 560550"/>
              <a:gd name="connsiteY11-182" fmla="*/ 480403 h 493591"/>
              <a:gd name="connsiteX12-183" fmla="*/ 266629 w 560550"/>
              <a:gd name="connsiteY12-184" fmla="*/ 479903 h 493591"/>
              <a:gd name="connsiteX13-185" fmla="*/ 40497 w 560550"/>
              <a:gd name="connsiteY13-186" fmla="*/ 492105 h 493591"/>
              <a:gd name="connsiteX14-187" fmla="*/ 32832 w 560550"/>
              <a:gd name="connsiteY14-188" fmla="*/ 492314 h 493591"/>
              <a:gd name="connsiteX15-189" fmla="*/ 3210 w 560550"/>
              <a:gd name="connsiteY15-190" fmla="*/ 479408 h 493591"/>
              <a:gd name="connsiteX16-191" fmla="*/ 2740 w 560550"/>
              <a:gd name="connsiteY16-192" fmla="*/ 478849 h 493591"/>
              <a:gd name="connsiteX17-193" fmla="*/ 6844 w 560550"/>
              <a:gd name="connsiteY17-194" fmla="*/ 447301 h 493591"/>
              <a:gd name="connsiteX18-195" fmla="*/ 23102 w 560550"/>
              <a:gd name="connsiteY18-196" fmla="*/ 420834 h 493591"/>
              <a:gd name="connsiteX19-197" fmla="*/ 144121 w 560550"/>
              <a:gd name="connsiteY19-198" fmla="*/ 235111 h 493591"/>
              <a:gd name="connsiteX20-199" fmla="*/ 149231 w 560550"/>
              <a:gd name="connsiteY20-200" fmla="*/ 228009 h 493591"/>
              <a:gd name="connsiteX21-201" fmla="*/ 251731 w 560550"/>
              <a:gd name="connsiteY21-202" fmla="*/ 26070 h 493591"/>
              <a:gd name="connsiteX22-203" fmla="*/ 255383 w 560550"/>
              <a:gd name="connsiteY22-204" fmla="*/ 19328 h 493591"/>
              <a:gd name="connsiteX23-205" fmla="*/ 281371 w 560550"/>
              <a:gd name="connsiteY23-206" fmla="*/ 127 h 493591"/>
              <a:gd name="connsiteX24-207" fmla="*/ 282090 w 560550"/>
              <a:gd name="connsiteY24-208" fmla="*/ 0 h 493591"/>
              <a:gd name="connsiteX0-209" fmla="*/ 282090 w 560550"/>
              <a:gd name="connsiteY0-210" fmla="*/ 0 h 493591"/>
              <a:gd name="connsiteX1-211" fmla="*/ 307359 w 560550"/>
              <a:gd name="connsiteY1-212" fmla="*/ 19328 h 493591"/>
              <a:gd name="connsiteX2-213" fmla="*/ 322151 w 560550"/>
              <a:gd name="connsiteY2-214" fmla="*/ 46641 h 493591"/>
              <a:gd name="connsiteX3-215" fmla="*/ 426075 w 560550"/>
              <a:gd name="connsiteY3-216" fmla="*/ 252279 h 493591"/>
              <a:gd name="connsiteX4-217" fmla="*/ 549713 w 560550"/>
              <a:gd name="connsiteY4-218" fmla="*/ 442022 h 493591"/>
              <a:gd name="connsiteX5-219" fmla="*/ 553726 w 560550"/>
              <a:gd name="connsiteY5-220" fmla="*/ 448555 h 493591"/>
              <a:gd name="connsiteX6-221" fmla="*/ 557360 w 560550"/>
              <a:gd name="connsiteY6-222" fmla="*/ 480662 h 493591"/>
              <a:gd name="connsiteX7-223" fmla="*/ 557111 w 560550"/>
              <a:gd name="connsiteY7-224" fmla="*/ 481348 h 493591"/>
              <a:gd name="connsiteX8-225" fmla="*/ 527738 w 560550"/>
              <a:gd name="connsiteY8-226" fmla="*/ 493568 h 493591"/>
              <a:gd name="connsiteX9-227" fmla="*/ 496688 w 560550"/>
              <a:gd name="connsiteY9-228" fmla="*/ 492722 h 493591"/>
              <a:gd name="connsiteX10-229" fmla="*/ 275338 w 560550"/>
              <a:gd name="connsiteY10-230" fmla="*/ 480778 h 493591"/>
              <a:gd name="connsiteX11-231" fmla="*/ 275975 w 560550"/>
              <a:gd name="connsiteY11-232" fmla="*/ 480403 h 493591"/>
              <a:gd name="connsiteX12-233" fmla="*/ 266629 w 560550"/>
              <a:gd name="connsiteY12-234" fmla="*/ 479903 h 493591"/>
              <a:gd name="connsiteX13-235" fmla="*/ 40497 w 560550"/>
              <a:gd name="connsiteY13-236" fmla="*/ 492105 h 493591"/>
              <a:gd name="connsiteX14-237" fmla="*/ 32832 w 560550"/>
              <a:gd name="connsiteY14-238" fmla="*/ 492314 h 493591"/>
              <a:gd name="connsiteX15-239" fmla="*/ 3210 w 560550"/>
              <a:gd name="connsiteY15-240" fmla="*/ 479408 h 493591"/>
              <a:gd name="connsiteX16-241" fmla="*/ 2740 w 560550"/>
              <a:gd name="connsiteY16-242" fmla="*/ 478849 h 493591"/>
              <a:gd name="connsiteX17-243" fmla="*/ 6844 w 560550"/>
              <a:gd name="connsiteY17-244" fmla="*/ 447301 h 493591"/>
              <a:gd name="connsiteX18-245" fmla="*/ 23102 w 560550"/>
              <a:gd name="connsiteY18-246" fmla="*/ 420834 h 493591"/>
              <a:gd name="connsiteX19-247" fmla="*/ 149231 w 560550"/>
              <a:gd name="connsiteY19-248" fmla="*/ 228009 h 493591"/>
              <a:gd name="connsiteX20-249" fmla="*/ 251731 w 560550"/>
              <a:gd name="connsiteY20-250" fmla="*/ 26070 h 493591"/>
              <a:gd name="connsiteX21-251" fmla="*/ 255383 w 560550"/>
              <a:gd name="connsiteY21-252" fmla="*/ 19328 h 493591"/>
              <a:gd name="connsiteX22-253" fmla="*/ 281371 w 560550"/>
              <a:gd name="connsiteY22-254" fmla="*/ 127 h 493591"/>
              <a:gd name="connsiteX23-255" fmla="*/ 282090 w 560550"/>
              <a:gd name="connsiteY23-256" fmla="*/ 0 h 493591"/>
              <a:gd name="connsiteX0-257" fmla="*/ 282090 w 560550"/>
              <a:gd name="connsiteY0-258" fmla="*/ 0 h 493591"/>
              <a:gd name="connsiteX1-259" fmla="*/ 307359 w 560550"/>
              <a:gd name="connsiteY1-260" fmla="*/ 19328 h 493591"/>
              <a:gd name="connsiteX2-261" fmla="*/ 322151 w 560550"/>
              <a:gd name="connsiteY2-262" fmla="*/ 46641 h 493591"/>
              <a:gd name="connsiteX3-263" fmla="*/ 426075 w 560550"/>
              <a:gd name="connsiteY3-264" fmla="*/ 252279 h 493591"/>
              <a:gd name="connsiteX4-265" fmla="*/ 549713 w 560550"/>
              <a:gd name="connsiteY4-266" fmla="*/ 442022 h 493591"/>
              <a:gd name="connsiteX5-267" fmla="*/ 553726 w 560550"/>
              <a:gd name="connsiteY5-268" fmla="*/ 448555 h 493591"/>
              <a:gd name="connsiteX6-269" fmla="*/ 557360 w 560550"/>
              <a:gd name="connsiteY6-270" fmla="*/ 480662 h 493591"/>
              <a:gd name="connsiteX7-271" fmla="*/ 557111 w 560550"/>
              <a:gd name="connsiteY7-272" fmla="*/ 481348 h 493591"/>
              <a:gd name="connsiteX8-273" fmla="*/ 527738 w 560550"/>
              <a:gd name="connsiteY8-274" fmla="*/ 493568 h 493591"/>
              <a:gd name="connsiteX9-275" fmla="*/ 496688 w 560550"/>
              <a:gd name="connsiteY9-276" fmla="*/ 492722 h 493591"/>
              <a:gd name="connsiteX10-277" fmla="*/ 275338 w 560550"/>
              <a:gd name="connsiteY10-278" fmla="*/ 480778 h 493591"/>
              <a:gd name="connsiteX11-279" fmla="*/ 275975 w 560550"/>
              <a:gd name="connsiteY11-280" fmla="*/ 480403 h 493591"/>
              <a:gd name="connsiteX12-281" fmla="*/ 266629 w 560550"/>
              <a:gd name="connsiteY12-282" fmla="*/ 479903 h 493591"/>
              <a:gd name="connsiteX13-283" fmla="*/ 40497 w 560550"/>
              <a:gd name="connsiteY13-284" fmla="*/ 492105 h 493591"/>
              <a:gd name="connsiteX14-285" fmla="*/ 32832 w 560550"/>
              <a:gd name="connsiteY14-286" fmla="*/ 492314 h 493591"/>
              <a:gd name="connsiteX15-287" fmla="*/ 3210 w 560550"/>
              <a:gd name="connsiteY15-288" fmla="*/ 479408 h 493591"/>
              <a:gd name="connsiteX16-289" fmla="*/ 2740 w 560550"/>
              <a:gd name="connsiteY16-290" fmla="*/ 478849 h 493591"/>
              <a:gd name="connsiteX17-291" fmla="*/ 6844 w 560550"/>
              <a:gd name="connsiteY17-292" fmla="*/ 447301 h 493591"/>
              <a:gd name="connsiteX18-293" fmla="*/ 23102 w 560550"/>
              <a:gd name="connsiteY18-294" fmla="*/ 420834 h 493591"/>
              <a:gd name="connsiteX19-295" fmla="*/ 149231 w 560550"/>
              <a:gd name="connsiteY19-296" fmla="*/ 228009 h 493591"/>
              <a:gd name="connsiteX20-297" fmla="*/ 251731 w 560550"/>
              <a:gd name="connsiteY20-298" fmla="*/ 26070 h 493591"/>
              <a:gd name="connsiteX21-299" fmla="*/ 255383 w 560550"/>
              <a:gd name="connsiteY21-300" fmla="*/ 19328 h 493591"/>
              <a:gd name="connsiteX22-301" fmla="*/ 281371 w 560550"/>
              <a:gd name="connsiteY22-302" fmla="*/ 127 h 493591"/>
              <a:gd name="connsiteX23-303" fmla="*/ 282090 w 560550"/>
              <a:gd name="connsiteY23-304" fmla="*/ 0 h 493591"/>
              <a:gd name="connsiteX0-305" fmla="*/ 282090 w 560550"/>
              <a:gd name="connsiteY0-306" fmla="*/ 0 h 493591"/>
              <a:gd name="connsiteX1-307" fmla="*/ 307359 w 560550"/>
              <a:gd name="connsiteY1-308" fmla="*/ 19328 h 493591"/>
              <a:gd name="connsiteX2-309" fmla="*/ 322151 w 560550"/>
              <a:gd name="connsiteY2-310" fmla="*/ 46641 h 493591"/>
              <a:gd name="connsiteX3-311" fmla="*/ 426075 w 560550"/>
              <a:gd name="connsiteY3-312" fmla="*/ 252279 h 493591"/>
              <a:gd name="connsiteX4-313" fmla="*/ 549713 w 560550"/>
              <a:gd name="connsiteY4-314" fmla="*/ 442022 h 493591"/>
              <a:gd name="connsiteX5-315" fmla="*/ 553726 w 560550"/>
              <a:gd name="connsiteY5-316" fmla="*/ 448555 h 493591"/>
              <a:gd name="connsiteX6-317" fmla="*/ 557360 w 560550"/>
              <a:gd name="connsiteY6-318" fmla="*/ 480662 h 493591"/>
              <a:gd name="connsiteX7-319" fmla="*/ 557111 w 560550"/>
              <a:gd name="connsiteY7-320" fmla="*/ 481348 h 493591"/>
              <a:gd name="connsiteX8-321" fmla="*/ 527738 w 560550"/>
              <a:gd name="connsiteY8-322" fmla="*/ 493568 h 493591"/>
              <a:gd name="connsiteX9-323" fmla="*/ 496688 w 560550"/>
              <a:gd name="connsiteY9-324" fmla="*/ 492722 h 493591"/>
              <a:gd name="connsiteX10-325" fmla="*/ 275338 w 560550"/>
              <a:gd name="connsiteY10-326" fmla="*/ 480778 h 493591"/>
              <a:gd name="connsiteX11-327" fmla="*/ 266629 w 560550"/>
              <a:gd name="connsiteY11-328" fmla="*/ 479903 h 493591"/>
              <a:gd name="connsiteX12-329" fmla="*/ 40497 w 560550"/>
              <a:gd name="connsiteY12-330" fmla="*/ 492105 h 493591"/>
              <a:gd name="connsiteX13-331" fmla="*/ 32832 w 560550"/>
              <a:gd name="connsiteY13-332" fmla="*/ 492314 h 493591"/>
              <a:gd name="connsiteX14-333" fmla="*/ 3210 w 560550"/>
              <a:gd name="connsiteY14-334" fmla="*/ 479408 h 493591"/>
              <a:gd name="connsiteX15-335" fmla="*/ 2740 w 560550"/>
              <a:gd name="connsiteY15-336" fmla="*/ 478849 h 493591"/>
              <a:gd name="connsiteX16-337" fmla="*/ 6844 w 560550"/>
              <a:gd name="connsiteY16-338" fmla="*/ 447301 h 493591"/>
              <a:gd name="connsiteX17-339" fmla="*/ 23102 w 560550"/>
              <a:gd name="connsiteY17-340" fmla="*/ 420834 h 493591"/>
              <a:gd name="connsiteX18-341" fmla="*/ 149231 w 560550"/>
              <a:gd name="connsiteY18-342" fmla="*/ 228009 h 493591"/>
              <a:gd name="connsiteX19-343" fmla="*/ 251731 w 560550"/>
              <a:gd name="connsiteY19-344" fmla="*/ 26070 h 493591"/>
              <a:gd name="connsiteX20-345" fmla="*/ 255383 w 560550"/>
              <a:gd name="connsiteY20-346" fmla="*/ 19328 h 493591"/>
              <a:gd name="connsiteX21-347" fmla="*/ 281371 w 560550"/>
              <a:gd name="connsiteY21-348" fmla="*/ 127 h 493591"/>
              <a:gd name="connsiteX22-349" fmla="*/ 282090 w 560550"/>
              <a:gd name="connsiteY22-350" fmla="*/ 0 h 493591"/>
              <a:gd name="connsiteX0-351" fmla="*/ 282090 w 560550"/>
              <a:gd name="connsiteY0-352" fmla="*/ 0 h 493591"/>
              <a:gd name="connsiteX1-353" fmla="*/ 307359 w 560550"/>
              <a:gd name="connsiteY1-354" fmla="*/ 19328 h 493591"/>
              <a:gd name="connsiteX2-355" fmla="*/ 322151 w 560550"/>
              <a:gd name="connsiteY2-356" fmla="*/ 46641 h 493591"/>
              <a:gd name="connsiteX3-357" fmla="*/ 426075 w 560550"/>
              <a:gd name="connsiteY3-358" fmla="*/ 252279 h 493591"/>
              <a:gd name="connsiteX4-359" fmla="*/ 549713 w 560550"/>
              <a:gd name="connsiteY4-360" fmla="*/ 442022 h 493591"/>
              <a:gd name="connsiteX5-361" fmla="*/ 553726 w 560550"/>
              <a:gd name="connsiteY5-362" fmla="*/ 448555 h 493591"/>
              <a:gd name="connsiteX6-363" fmla="*/ 557360 w 560550"/>
              <a:gd name="connsiteY6-364" fmla="*/ 480662 h 493591"/>
              <a:gd name="connsiteX7-365" fmla="*/ 557111 w 560550"/>
              <a:gd name="connsiteY7-366" fmla="*/ 481348 h 493591"/>
              <a:gd name="connsiteX8-367" fmla="*/ 527738 w 560550"/>
              <a:gd name="connsiteY8-368" fmla="*/ 493568 h 493591"/>
              <a:gd name="connsiteX9-369" fmla="*/ 496688 w 560550"/>
              <a:gd name="connsiteY9-370" fmla="*/ 492722 h 493591"/>
              <a:gd name="connsiteX10-371" fmla="*/ 266629 w 560550"/>
              <a:gd name="connsiteY10-372" fmla="*/ 479903 h 493591"/>
              <a:gd name="connsiteX11-373" fmla="*/ 40497 w 560550"/>
              <a:gd name="connsiteY11-374" fmla="*/ 492105 h 493591"/>
              <a:gd name="connsiteX12-375" fmla="*/ 32832 w 560550"/>
              <a:gd name="connsiteY12-376" fmla="*/ 492314 h 493591"/>
              <a:gd name="connsiteX13-377" fmla="*/ 3210 w 560550"/>
              <a:gd name="connsiteY13-378" fmla="*/ 479408 h 493591"/>
              <a:gd name="connsiteX14-379" fmla="*/ 2740 w 560550"/>
              <a:gd name="connsiteY14-380" fmla="*/ 478849 h 493591"/>
              <a:gd name="connsiteX15-381" fmla="*/ 6844 w 560550"/>
              <a:gd name="connsiteY15-382" fmla="*/ 447301 h 493591"/>
              <a:gd name="connsiteX16-383" fmla="*/ 23102 w 560550"/>
              <a:gd name="connsiteY16-384" fmla="*/ 420834 h 493591"/>
              <a:gd name="connsiteX17-385" fmla="*/ 149231 w 560550"/>
              <a:gd name="connsiteY17-386" fmla="*/ 228009 h 493591"/>
              <a:gd name="connsiteX18-387" fmla="*/ 251731 w 560550"/>
              <a:gd name="connsiteY18-388" fmla="*/ 26070 h 493591"/>
              <a:gd name="connsiteX19-389" fmla="*/ 255383 w 560550"/>
              <a:gd name="connsiteY19-390" fmla="*/ 19328 h 493591"/>
              <a:gd name="connsiteX20-391" fmla="*/ 281371 w 560550"/>
              <a:gd name="connsiteY20-392" fmla="*/ 127 h 493591"/>
              <a:gd name="connsiteX21-393" fmla="*/ 282090 w 560550"/>
              <a:gd name="connsiteY21-394" fmla="*/ 0 h 493591"/>
              <a:gd name="connsiteX0-395" fmla="*/ 282090 w 560550"/>
              <a:gd name="connsiteY0-396" fmla="*/ 0 h 493591"/>
              <a:gd name="connsiteX1-397" fmla="*/ 307359 w 560550"/>
              <a:gd name="connsiteY1-398" fmla="*/ 19328 h 493591"/>
              <a:gd name="connsiteX2-399" fmla="*/ 322151 w 560550"/>
              <a:gd name="connsiteY2-400" fmla="*/ 46641 h 493591"/>
              <a:gd name="connsiteX3-401" fmla="*/ 426075 w 560550"/>
              <a:gd name="connsiteY3-402" fmla="*/ 252279 h 493591"/>
              <a:gd name="connsiteX4-403" fmla="*/ 549713 w 560550"/>
              <a:gd name="connsiteY4-404" fmla="*/ 442022 h 493591"/>
              <a:gd name="connsiteX5-405" fmla="*/ 553726 w 560550"/>
              <a:gd name="connsiteY5-406" fmla="*/ 448555 h 493591"/>
              <a:gd name="connsiteX6-407" fmla="*/ 557360 w 560550"/>
              <a:gd name="connsiteY6-408" fmla="*/ 480662 h 493591"/>
              <a:gd name="connsiteX7-409" fmla="*/ 557111 w 560550"/>
              <a:gd name="connsiteY7-410" fmla="*/ 481348 h 493591"/>
              <a:gd name="connsiteX8-411" fmla="*/ 527738 w 560550"/>
              <a:gd name="connsiteY8-412" fmla="*/ 493568 h 493591"/>
              <a:gd name="connsiteX9-413" fmla="*/ 496688 w 560550"/>
              <a:gd name="connsiteY9-414" fmla="*/ 492722 h 493591"/>
              <a:gd name="connsiteX10-415" fmla="*/ 266629 w 560550"/>
              <a:gd name="connsiteY10-416" fmla="*/ 479903 h 493591"/>
              <a:gd name="connsiteX11-417" fmla="*/ 40497 w 560550"/>
              <a:gd name="connsiteY11-418" fmla="*/ 492105 h 493591"/>
              <a:gd name="connsiteX12-419" fmla="*/ 32832 w 560550"/>
              <a:gd name="connsiteY12-420" fmla="*/ 492314 h 493591"/>
              <a:gd name="connsiteX13-421" fmla="*/ 3210 w 560550"/>
              <a:gd name="connsiteY13-422" fmla="*/ 479408 h 493591"/>
              <a:gd name="connsiteX14-423" fmla="*/ 2740 w 560550"/>
              <a:gd name="connsiteY14-424" fmla="*/ 478849 h 493591"/>
              <a:gd name="connsiteX15-425" fmla="*/ 6844 w 560550"/>
              <a:gd name="connsiteY15-426" fmla="*/ 447301 h 493591"/>
              <a:gd name="connsiteX16-427" fmla="*/ 23102 w 560550"/>
              <a:gd name="connsiteY16-428" fmla="*/ 420834 h 493591"/>
              <a:gd name="connsiteX17-429" fmla="*/ 149231 w 560550"/>
              <a:gd name="connsiteY17-430" fmla="*/ 228009 h 493591"/>
              <a:gd name="connsiteX18-431" fmla="*/ 251731 w 560550"/>
              <a:gd name="connsiteY18-432" fmla="*/ 26070 h 493591"/>
              <a:gd name="connsiteX19-433" fmla="*/ 255383 w 560550"/>
              <a:gd name="connsiteY19-434" fmla="*/ 19328 h 493591"/>
              <a:gd name="connsiteX20-435" fmla="*/ 281371 w 560550"/>
              <a:gd name="connsiteY20-436" fmla="*/ 127 h 493591"/>
              <a:gd name="connsiteX21-437" fmla="*/ 282090 w 560550"/>
              <a:gd name="connsiteY21-438" fmla="*/ 0 h 493591"/>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 ang="0">
                <a:pos x="connsiteX9-19" y="connsiteY9-20"/>
              </a:cxn>
              <a:cxn ang="0">
                <a:pos x="connsiteX10-21" y="connsiteY10-22"/>
              </a:cxn>
              <a:cxn ang="0">
                <a:pos x="connsiteX11-23" y="connsiteY11-24"/>
              </a:cxn>
              <a:cxn ang="0">
                <a:pos x="connsiteX12-25" y="connsiteY12-26"/>
              </a:cxn>
              <a:cxn ang="0">
                <a:pos x="connsiteX13-27" y="connsiteY13-28"/>
              </a:cxn>
              <a:cxn ang="0">
                <a:pos x="connsiteX14-29" y="connsiteY14-30"/>
              </a:cxn>
              <a:cxn ang="0">
                <a:pos x="connsiteX15-31" y="connsiteY15-32"/>
              </a:cxn>
              <a:cxn ang="0">
                <a:pos x="connsiteX16-33" y="connsiteY16-34"/>
              </a:cxn>
              <a:cxn ang="0">
                <a:pos x="connsiteX17-35" y="connsiteY17-36"/>
              </a:cxn>
              <a:cxn ang="0">
                <a:pos x="connsiteX18-37" y="connsiteY18-38"/>
              </a:cxn>
              <a:cxn ang="0">
                <a:pos x="connsiteX19-39" y="connsiteY19-40"/>
              </a:cxn>
              <a:cxn ang="0">
                <a:pos x="connsiteX20-41" y="connsiteY20-42"/>
              </a:cxn>
              <a:cxn ang="0">
                <a:pos x="connsiteX21-43" y="connsiteY21-44"/>
              </a:cxn>
            </a:cxnLst>
            <a:rect l="l" t="t" r="r" b="b"/>
            <a:pathLst>
              <a:path w="560550" h="493591">
                <a:moveTo>
                  <a:pt x="282090" y="0"/>
                </a:moveTo>
                <a:cubicBezTo>
                  <a:pt x="291235" y="0"/>
                  <a:pt x="300381" y="6443"/>
                  <a:pt x="307359" y="19328"/>
                </a:cubicBezTo>
                <a:lnTo>
                  <a:pt x="322151" y="46641"/>
                </a:lnTo>
                <a:cubicBezTo>
                  <a:pt x="341937" y="85466"/>
                  <a:pt x="388148" y="186382"/>
                  <a:pt x="426075" y="252279"/>
                </a:cubicBezTo>
                <a:cubicBezTo>
                  <a:pt x="464002" y="318176"/>
                  <a:pt x="528438" y="409309"/>
                  <a:pt x="549713" y="442022"/>
                </a:cubicBezTo>
                <a:lnTo>
                  <a:pt x="553726" y="448555"/>
                </a:lnTo>
                <a:cubicBezTo>
                  <a:pt x="561598" y="461368"/>
                  <a:pt x="562451" y="472766"/>
                  <a:pt x="557360" y="480662"/>
                </a:cubicBezTo>
                <a:cubicBezTo>
                  <a:pt x="557347" y="480929"/>
                  <a:pt x="557231" y="481140"/>
                  <a:pt x="557111" y="481348"/>
                </a:cubicBezTo>
                <a:cubicBezTo>
                  <a:pt x="552538" y="489268"/>
                  <a:pt x="542386" y="493968"/>
                  <a:pt x="527738" y="493568"/>
                </a:cubicBezTo>
                <a:lnTo>
                  <a:pt x="496688" y="492722"/>
                </a:lnTo>
                <a:cubicBezTo>
                  <a:pt x="453170" y="490445"/>
                  <a:pt x="342661" y="480006"/>
                  <a:pt x="266629" y="479903"/>
                </a:cubicBezTo>
                <a:cubicBezTo>
                  <a:pt x="190597" y="479800"/>
                  <a:pt x="79463" y="490037"/>
                  <a:pt x="40497" y="492105"/>
                </a:cubicBezTo>
                <a:lnTo>
                  <a:pt x="32832" y="492314"/>
                </a:lnTo>
                <a:cubicBezTo>
                  <a:pt x="17800" y="492724"/>
                  <a:pt x="7502" y="487764"/>
                  <a:pt x="3210" y="479408"/>
                </a:cubicBezTo>
                <a:cubicBezTo>
                  <a:pt x="2985" y="479262"/>
                  <a:pt x="2860" y="479056"/>
                  <a:pt x="2740" y="478849"/>
                </a:cubicBezTo>
                <a:cubicBezTo>
                  <a:pt x="-1833" y="470928"/>
                  <a:pt x="-826" y="459787"/>
                  <a:pt x="6844" y="447301"/>
                </a:cubicBezTo>
                <a:lnTo>
                  <a:pt x="23102" y="420834"/>
                </a:lnTo>
                <a:cubicBezTo>
                  <a:pt x="46833" y="384285"/>
                  <a:pt x="111126" y="293803"/>
                  <a:pt x="149231" y="228009"/>
                </a:cubicBezTo>
                <a:cubicBezTo>
                  <a:pt x="187336" y="162215"/>
                  <a:pt x="234039" y="60850"/>
                  <a:pt x="251731" y="26070"/>
                </a:cubicBezTo>
                <a:lnTo>
                  <a:pt x="255383" y="19328"/>
                </a:lnTo>
                <a:cubicBezTo>
                  <a:pt x="262543" y="6104"/>
                  <a:pt x="271988" y="-334"/>
                  <a:pt x="281371" y="127"/>
                </a:cubicBezTo>
                <a:cubicBezTo>
                  <a:pt x="281609" y="5"/>
                  <a:pt x="281850" y="0"/>
                  <a:pt x="282090" y="0"/>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buFontTx/>
              <a:buNone/>
              <a:defRPr/>
            </a:pPr>
            <a:endParaRPr lang="zh-CN" altLang="en-US" noProof="1">
              <a:solidFill>
                <a:srgbClr val="FFFFFF"/>
              </a:solidFill>
              <a:latin typeface="黑体" panose="02010609060101010101" pitchFamily="49" charset="-122"/>
              <a:ea typeface="黑体" panose="02010609060101010101" pitchFamily="49" charset="-122"/>
              <a:cs typeface="Arial" panose="02080604020202020204" pitchFamily="34" charset="0"/>
            </a:endParaRPr>
          </a:p>
        </p:txBody>
      </p:sp>
      <p:sp>
        <p:nvSpPr>
          <p:cNvPr id="10" name="KSO_Shape"/>
          <p:cNvSpPr/>
          <p:nvPr>
            <p:custDataLst>
              <p:tags r:id="rId7"/>
            </p:custDataLst>
          </p:nvPr>
        </p:nvSpPr>
        <p:spPr>
          <a:xfrm rot="9026800">
            <a:off x="590550" y="677863"/>
            <a:ext cx="88900" cy="79375"/>
          </a:xfrm>
          <a:custGeom>
            <a:avLst/>
            <a:gdLst>
              <a:gd name="connsiteX0" fmla="*/ 282090 w 560550"/>
              <a:gd name="connsiteY0" fmla="*/ 0 h 493591"/>
              <a:gd name="connsiteX1" fmla="*/ 307359 w 560550"/>
              <a:gd name="connsiteY1" fmla="*/ 19328 h 493591"/>
              <a:gd name="connsiteX2" fmla="*/ 322151 w 560550"/>
              <a:gd name="connsiteY2" fmla="*/ 46641 h 493591"/>
              <a:gd name="connsiteX3" fmla="*/ 422483 w 560550"/>
              <a:gd name="connsiteY3" fmla="*/ 244308 h 493591"/>
              <a:gd name="connsiteX4" fmla="*/ 421839 w 560550"/>
              <a:gd name="connsiteY4" fmla="*/ 243943 h 493591"/>
              <a:gd name="connsiteX5" fmla="*/ 426075 w 560550"/>
              <a:gd name="connsiteY5" fmla="*/ 252279 h 493591"/>
              <a:gd name="connsiteX6" fmla="*/ 549713 w 560550"/>
              <a:gd name="connsiteY6" fmla="*/ 442022 h 493591"/>
              <a:gd name="connsiteX7" fmla="*/ 553726 w 560550"/>
              <a:gd name="connsiteY7" fmla="*/ 448555 h 493591"/>
              <a:gd name="connsiteX8" fmla="*/ 557360 w 560550"/>
              <a:gd name="connsiteY8" fmla="*/ 480662 h 493591"/>
              <a:gd name="connsiteX9" fmla="*/ 557111 w 560550"/>
              <a:gd name="connsiteY9" fmla="*/ 481348 h 493591"/>
              <a:gd name="connsiteX10" fmla="*/ 527738 w 560550"/>
              <a:gd name="connsiteY10" fmla="*/ 493568 h 493591"/>
              <a:gd name="connsiteX11" fmla="*/ 496688 w 560550"/>
              <a:gd name="connsiteY11" fmla="*/ 492722 h 493591"/>
              <a:gd name="connsiteX12" fmla="*/ 275338 w 560550"/>
              <a:gd name="connsiteY12" fmla="*/ 480778 h 493591"/>
              <a:gd name="connsiteX13" fmla="*/ 275975 w 560550"/>
              <a:gd name="connsiteY13" fmla="*/ 480403 h 493591"/>
              <a:gd name="connsiteX14" fmla="*/ 266629 w 560550"/>
              <a:gd name="connsiteY14" fmla="*/ 479903 h 493591"/>
              <a:gd name="connsiteX15" fmla="*/ 40497 w 560550"/>
              <a:gd name="connsiteY15" fmla="*/ 492105 h 493591"/>
              <a:gd name="connsiteX16" fmla="*/ 32832 w 560550"/>
              <a:gd name="connsiteY16" fmla="*/ 492314 h 493591"/>
              <a:gd name="connsiteX17" fmla="*/ 3210 w 560550"/>
              <a:gd name="connsiteY17" fmla="*/ 479408 h 493591"/>
              <a:gd name="connsiteX18" fmla="*/ 2740 w 560550"/>
              <a:gd name="connsiteY18" fmla="*/ 478849 h 493591"/>
              <a:gd name="connsiteX19" fmla="*/ 6844 w 560550"/>
              <a:gd name="connsiteY19" fmla="*/ 447301 h 493591"/>
              <a:gd name="connsiteX20" fmla="*/ 23102 w 560550"/>
              <a:gd name="connsiteY20" fmla="*/ 420834 h 493591"/>
              <a:gd name="connsiteX21" fmla="*/ 144121 w 560550"/>
              <a:gd name="connsiteY21" fmla="*/ 235111 h 493591"/>
              <a:gd name="connsiteX22" fmla="*/ 144127 w 560550"/>
              <a:gd name="connsiteY22" fmla="*/ 235851 h 493591"/>
              <a:gd name="connsiteX23" fmla="*/ 149231 w 560550"/>
              <a:gd name="connsiteY23" fmla="*/ 228009 h 493591"/>
              <a:gd name="connsiteX24" fmla="*/ 251731 w 560550"/>
              <a:gd name="connsiteY24" fmla="*/ 26070 h 493591"/>
              <a:gd name="connsiteX25" fmla="*/ 255383 w 560550"/>
              <a:gd name="connsiteY25" fmla="*/ 19328 h 493591"/>
              <a:gd name="connsiteX26" fmla="*/ 281371 w 560550"/>
              <a:gd name="connsiteY26" fmla="*/ 127 h 493591"/>
              <a:gd name="connsiteX27" fmla="*/ 282090 w 560550"/>
              <a:gd name="connsiteY27" fmla="*/ 0 h 493591"/>
              <a:gd name="connsiteX0-1" fmla="*/ 282090 w 560550"/>
              <a:gd name="connsiteY0-2" fmla="*/ 0 h 493591"/>
              <a:gd name="connsiteX1-3" fmla="*/ 307359 w 560550"/>
              <a:gd name="connsiteY1-4" fmla="*/ 19328 h 493591"/>
              <a:gd name="connsiteX2-5" fmla="*/ 322151 w 560550"/>
              <a:gd name="connsiteY2-6" fmla="*/ 46641 h 493591"/>
              <a:gd name="connsiteX3-7" fmla="*/ 422483 w 560550"/>
              <a:gd name="connsiteY3-8" fmla="*/ 244308 h 493591"/>
              <a:gd name="connsiteX4-9" fmla="*/ 426075 w 560550"/>
              <a:gd name="connsiteY4-10" fmla="*/ 252279 h 493591"/>
              <a:gd name="connsiteX5-11" fmla="*/ 549713 w 560550"/>
              <a:gd name="connsiteY5-12" fmla="*/ 442022 h 493591"/>
              <a:gd name="connsiteX6-13" fmla="*/ 553726 w 560550"/>
              <a:gd name="connsiteY6-14" fmla="*/ 448555 h 493591"/>
              <a:gd name="connsiteX7-15" fmla="*/ 557360 w 560550"/>
              <a:gd name="connsiteY7-16" fmla="*/ 480662 h 493591"/>
              <a:gd name="connsiteX8-17" fmla="*/ 557111 w 560550"/>
              <a:gd name="connsiteY8-18" fmla="*/ 481348 h 493591"/>
              <a:gd name="connsiteX9-19" fmla="*/ 527738 w 560550"/>
              <a:gd name="connsiteY9-20" fmla="*/ 493568 h 493591"/>
              <a:gd name="connsiteX10-21" fmla="*/ 496688 w 560550"/>
              <a:gd name="connsiteY10-22" fmla="*/ 492722 h 493591"/>
              <a:gd name="connsiteX11-23" fmla="*/ 275338 w 560550"/>
              <a:gd name="connsiteY11-24" fmla="*/ 480778 h 493591"/>
              <a:gd name="connsiteX12-25" fmla="*/ 275975 w 560550"/>
              <a:gd name="connsiteY12-26" fmla="*/ 480403 h 493591"/>
              <a:gd name="connsiteX13-27" fmla="*/ 266629 w 560550"/>
              <a:gd name="connsiteY13-28" fmla="*/ 479903 h 493591"/>
              <a:gd name="connsiteX14-29" fmla="*/ 40497 w 560550"/>
              <a:gd name="connsiteY14-30" fmla="*/ 492105 h 493591"/>
              <a:gd name="connsiteX15-31" fmla="*/ 32832 w 560550"/>
              <a:gd name="connsiteY15-32" fmla="*/ 492314 h 493591"/>
              <a:gd name="connsiteX16-33" fmla="*/ 3210 w 560550"/>
              <a:gd name="connsiteY16-34" fmla="*/ 479408 h 493591"/>
              <a:gd name="connsiteX17-35" fmla="*/ 2740 w 560550"/>
              <a:gd name="connsiteY17-36" fmla="*/ 478849 h 493591"/>
              <a:gd name="connsiteX18-37" fmla="*/ 6844 w 560550"/>
              <a:gd name="connsiteY18-38" fmla="*/ 447301 h 493591"/>
              <a:gd name="connsiteX19-39" fmla="*/ 23102 w 560550"/>
              <a:gd name="connsiteY19-40" fmla="*/ 420834 h 493591"/>
              <a:gd name="connsiteX20-41" fmla="*/ 144121 w 560550"/>
              <a:gd name="connsiteY20-42" fmla="*/ 235111 h 493591"/>
              <a:gd name="connsiteX21-43" fmla="*/ 144127 w 560550"/>
              <a:gd name="connsiteY21-44" fmla="*/ 235851 h 493591"/>
              <a:gd name="connsiteX22-45" fmla="*/ 149231 w 560550"/>
              <a:gd name="connsiteY22-46" fmla="*/ 228009 h 493591"/>
              <a:gd name="connsiteX23-47" fmla="*/ 251731 w 560550"/>
              <a:gd name="connsiteY23-48" fmla="*/ 26070 h 493591"/>
              <a:gd name="connsiteX24-49" fmla="*/ 255383 w 560550"/>
              <a:gd name="connsiteY24-50" fmla="*/ 19328 h 493591"/>
              <a:gd name="connsiteX25-51" fmla="*/ 281371 w 560550"/>
              <a:gd name="connsiteY25-52" fmla="*/ 127 h 493591"/>
              <a:gd name="connsiteX26-53" fmla="*/ 282090 w 560550"/>
              <a:gd name="connsiteY26-54" fmla="*/ 0 h 493591"/>
              <a:gd name="connsiteX0-55" fmla="*/ 282090 w 560550"/>
              <a:gd name="connsiteY0-56" fmla="*/ 0 h 493591"/>
              <a:gd name="connsiteX1-57" fmla="*/ 307359 w 560550"/>
              <a:gd name="connsiteY1-58" fmla="*/ 19328 h 493591"/>
              <a:gd name="connsiteX2-59" fmla="*/ 322151 w 560550"/>
              <a:gd name="connsiteY2-60" fmla="*/ 46641 h 493591"/>
              <a:gd name="connsiteX3-61" fmla="*/ 426075 w 560550"/>
              <a:gd name="connsiteY3-62" fmla="*/ 252279 h 493591"/>
              <a:gd name="connsiteX4-63" fmla="*/ 549713 w 560550"/>
              <a:gd name="connsiteY4-64" fmla="*/ 442022 h 493591"/>
              <a:gd name="connsiteX5-65" fmla="*/ 553726 w 560550"/>
              <a:gd name="connsiteY5-66" fmla="*/ 448555 h 493591"/>
              <a:gd name="connsiteX6-67" fmla="*/ 557360 w 560550"/>
              <a:gd name="connsiteY6-68" fmla="*/ 480662 h 493591"/>
              <a:gd name="connsiteX7-69" fmla="*/ 557111 w 560550"/>
              <a:gd name="connsiteY7-70" fmla="*/ 481348 h 493591"/>
              <a:gd name="connsiteX8-71" fmla="*/ 527738 w 560550"/>
              <a:gd name="connsiteY8-72" fmla="*/ 493568 h 493591"/>
              <a:gd name="connsiteX9-73" fmla="*/ 496688 w 560550"/>
              <a:gd name="connsiteY9-74" fmla="*/ 492722 h 493591"/>
              <a:gd name="connsiteX10-75" fmla="*/ 275338 w 560550"/>
              <a:gd name="connsiteY10-76" fmla="*/ 480778 h 493591"/>
              <a:gd name="connsiteX11-77" fmla="*/ 275975 w 560550"/>
              <a:gd name="connsiteY11-78" fmla="*/ 480403 h 493591"/>
              <a:gd name="connsiteX12-79" fmla="*/ 266629 w 560550"/>
              <a:gd name="connsiteY12-80" fmla="*/ 479903 h 493591"/>
              <a:gd name="connsiteX13-81" fmla="*/ 40497 w 560550"/>
              <a:gd name="connsiteY13-82" fmla="*/ 492105 h 493591"/>
              <a:gd name="connsiteX14-83" fmla="*/ 32832 w 560550"/>
              <a:gd name="connsiteY14-84" fmla="*/ 492314 h 493591"/>
              <a:gd name="connsiteX15-85" fmla="*/ 3210 w 560550"/>
              <a:gd name="connsiteY15-86" fmla="*/ 479408 h 493591"/>
              <a:gd name="connsiteX16-87" fmla="*/ 2740 w 560550"/>
              <a:gd name="connsiteY16-88" fmla="*/ 478849 h 493591"/>
              <a:gd name="connsiteX17-89" fmla="*/ 6844 w 560550"/>
              <a:gd name="connsiteY17-90" fmla="*/ 447301 h 493591"/>
              <a:gd name="connsiteX18-91" fmla="*/ 23102 w 560550"/>
              <a:gd name="connsiteY18-92" fmla="*/ 420834 h 493591"/>
              <a:gd name="connsiteX19-93" fmla="*/ 144121 w 560550"/>
              <a:gd name="connsiteY19-94" fmla="*/ 235111 h 493591"/>
              <a:gd name="connsiteX20-95" fmla="*/ 144127 w 560550"/>
              <a:gd name="connsiteY20-96" fmla="*/ 235851 h 493591"/>
              <a:gd name="connsiteX21-97" fmla="*/ 149231 w 560550"/>
              <a:gd name="connsiteY21-98" fmla="*/ 228009 h 493591"/>
              <a:gd name="connsiteX22-99" fmla="*/ 251731 w 560550"/>
              <a:gd name="connsiteY22-100" fmla="*/ 26070 h 493591"/>
              <a:gd name="connsiteX23-101" fmla="*/ 255383 w 560550"/>
              <a:gd name="connsiteY23-102" fmla="*/ 19328 h 493591"/>
              <a:gd name="connsiteX24-103" fmla="*/ 281371 w 560550"/>
              <a:gd name="connsiteY24-104" fmla="*/ 127 h 493591"/>
              <a:gd name="connsiteX25-105" fmla="*/ 282090 w 560550"/>
              <a:gd name="connsiteY25-106" fmla="*/ 0 h 493591"/>
              <a:gd name="connsiteX0-107" fmla="*/ 282090 w 560550"/>
              <a:gd name="connsiteY0-108" fmla="*/ 0 h 493591"/>
              <a:gd name="connsiteX1-109" fmla="*/ 307359 w 560550"/>
              <a:gd name="connsiteY1-110" fmla="*/ 19328 h 493591"/>
              <a:gd name="connsiteX2-111" fmla="*/ 322151 w 560550"/>
              <a:gd name="connsiteY2-112" fmla="*/ 46641 h 493591"/>
              <a:gd name="connsiteX3-113" fmla="*/ 426075 w 560550"/>
              <a:gd name="connsiteY3-114" fmla="*/ 252279 h 493591"/>
              <a:gd name="connsiteX4-115" fmla="*/ 549713 w 560550"/>
              <a:gd name="connsiteY4-116" fmla="*/ 442022 h 493591"/>
              <a:gd name="connsiteX5-117" fmla="*/ 553726 w 560550"/>
              <a:gd name="connsiteY5-118" fmla="*/ 448555 h 493591"/>
              <a:gd name="connsiteX6-119" fmla="*/ 557360 w 560550"/>
              <a:gd name="connsiteY6-120" fmla="*/ 480662 h 493591"/>
              <a:gd name="connsiteX7-121" fmla="*/ 557111 w 560550"/>
              <a:gd name="connsiteY7-122" fmla="*/ 481348 h 493591"/>
              <a:gd name="connsiteX8-123" fmla="*/ 527738 w 560550"/>
              <a:gd name="connsiteY8-124" fmla="*/ 493568 h 493591"/>
              <a:gd name="connsiteX9-125" fmla="*/ 496688 w 560550"/>
              <a:gd name="connsiteY9-126" fmla="*/ 492722 h 493591"/>
              <a:gd name="connsiteX10-127" fmla="*/ 275338 w 560550"/>
              <a:gd name="connsiteY10-128" fmla="*/ 480778 h 493591"/>
              <a:gd name="connsiteX11-129" fmla="*/ 275975 w 560550"/>
              <a:gd name="connsiteY11-130" fmla="*/ 480403 h 493591"/>
              <a:gd name="connsiteX12-131" fmla="*/ 266629 w 560550"/>
              <a:gd name="connsiteY12-132" fmla="*/ 479903 h 493591"/>
              <a:gd name="connsiteX13-133" fmla="*/ 40497 w 560550"/>
              <a:gd name="connsiteY13-134" fmla="*/ 492105 h 493591"/>
              <a:gd name="connsiteX14-135" fmla="*/ 32832 w 560550"/>
              <a:gd name="connsiteY14-136" fmla="*/ 492314 h 493591"/>
              <a:gd name="connsiteX15-137" fmla="*/ 3210 w 560550"/>
              <a:gd name="connsiteY15-138" fmla="*/ 479408 h 493591"/>
              <a:gd name="connsiteX16-139" fmla="*/ 2740 w 560550"/>
              <a:gd name="connsiteY16-140" fmla="*/ 478849 h 493591"/>
              <a:gd name="connsiteX17-141" fmla="*/ 6844 w 560550"/>
              <a:gd name="connsiteY17-142" fmla="*/ 447301 h 493591"/>
              <a:gd name="connsiteX18-143" fmla="*/ 23102 w 560550"/>
              <a:gd name="connsiteY18-144" fmla="*/ 420834 h 493591"/>
              <a:gd name="connsiteX19-145" fmla="*/ 144121 w 560550"/>
              <a:gd name="connsiteY19-146" fmla="*/ 235111 h 493591"/>
              <a:gd name="connsiteX20-147" fmla="*/ 144127 w 560550"/>
              <a:gd name="connsiteY20-148" fmla="*/ 235851 h 493591"/>
              <a:gd name="connsiteX21-149" fmla="*/ 149231 w 560550"/>
              <a:gd name="connsiteY21-150" fmla="*/ 228009 h 493591"/>
              <a:gd name="connsiteX22-151" fmla="*/ 251731 w 560550"/>
              <a:gd name="connsiteY22-152" fmla="*/ 26070 h 493591"/>
              <a:gd name="connsiteX23-153" fmla="*/ 255383 w 560550"/>
              <a:gd name="connsiteY23-154" fmla="*/ 19328 h 493591"/>
              <a:gd name="connsiteX24-155" fmla="*/ 281371 w 560550"/>
              <a:gd name="connsiteY24-156" fmla="*/ 127 h 493591"/>
              <a:gd name="connsiteX25-157" fmla="*/ 282090 w 560550"/>
              <a:gd name="connsiteY25-158" fmla="*/ 0 h 493591"/>
              <a:gd name="connsiteX0-159" fmla="*/ 282090 w 560550"/>
              <a:gd name="connsiteY0-160" fmla="*/ 0 h 493591"/>
              <a:gd name="connsiteX1-161" fmla="*/ 307359 w 560550"/>
              <a:gd name="connsiteY1-162" fmla="*/ 19328 h 493591"/>
              <a:gd name="connsiteX2-163" fmla="*/ 322151 w 560550"/>
              <a:gd name="connsiteY2-164" fmla="*/ 46641 h 493591"/>
              <a:gd name="connsiteX3-165" fmla="*/ 426075 w 560550"/>
              <a:gd name="connsiteY3-166" fmla="*/ 252279 h 493591"/>
              <a:gd name="connsiteX4-167" fmla="*/ 549713 w 560550"/>
              <a:gd name="connsiteY4-168" fmla="*/ 442022 h 493591"/>
              <a:gd name="connsiteX5-169" fmla="*/ 553726 w 560550"/>
              <a:gd name="connsiteY5-170" fmla="*/ 448555 h 493591"/>
              <a:gd name="connsiteX6-171" fmla="*/ 557360 w 560550"/>
              <a:gd name="connsiteY6-172" fmla="*/ 480662 h 493591"/>
              <a:gd name="connsiteX7-173" fmla="*/ 557111 w 560550"/>
              <a:gd name="connsiteY7-174" fmla="*/ 481348 h 493591"/>
              <a:gd name="connsiteX8-175" fmla="*/ 527738 w 560550"/>
              <a:gd name="connsiteY8-176" fmla="*/ 493568 h 493591"/>
              <a:gd name="connsiteX9-177" fmla="*/ 496688 w 560550"/>
              <a:gd name="connsiteY9-178" fmla="*/ 492722 h 493591"/>
              <a:gd name="connsiteX10-179" fmla="*/ 275338 w 560550"/>
              <a:gd name="connsiteY10-180" fmla="*/ 480778 h 493591"/>
              <a:gd name="connsiteX11-181" fmla="*/ 275975 w 560550"/>
              <a:gd name="connsiteY11-182" fmla="*/ 480403 h 493591"/>
              <a:gd name="connsiteX12-183" fmla="*/ 266629 w 560550"/>
              <a:gd name="connsiteY12-184" fmla="*/ 479903 h 493591"/>
              <a:gd name="connsiteX13-185" fmla="*/ 40497 w 560550"/>
              <a:gd name="connsiteY13-186" fmla="*/ 492105 h 493591"/>
              <a:gd name="connsiteX14-187" fmla="*/ 32832 w 560550"/>
              <a:gd name="connsiteY14-188" fmla="*/ 492314 h 493591"/>
              <a:gd name="connsiteX15-189" fmla="*/ 3210 w 560550"/>
              <a:gd name="connsiteY15-190" fmla="*/ 479408 h 493591"/>
              <a:gd name="connsiteX16-191" fmla="*/ 2740 w 560550"/>
              <a:gd name="connsiteY16-192" fmla="*/ 478849 h 493591"/>
              <a:gd name="connsiteX17-193" fmla="*/ 6844 w 560550"/>
              <a:gd name="connsiteY17-194" fmla="*/ 447301 h 493591"/>
              <a:gd name="connsiteX18-195" fmla="*/ 23102 w 560550"/>
              <a:gd name="connsiteY18-196" fmla="*/ 420834 h 493591"/>
              <a:gd name="connsiteX19-197" fmla="*/ 144121 w 560550"/>
              <a:gd name="connsiteY19-198" fmla="*/ 235111 h 493591"/>
              <a:gd name="connsiteX20-199" fmla="*/ 149231 w 560550"/>
              <a:gd name="connsiteY20-200" fmla="*/ 228009 h 493591"/>
              <a:gd name="connsiteX21-201" fmla="*/ 251731 w 560550"/>
              <a:gd name="connsiteY21-202" fmla="*/ 26070 h 493591"/>
              <a:gd name="connsiteX22-203" fmla="*/ 255383 w 560550"/>
              <a:gd name="connsiteY22-204" fmla="*/ 19328 h 493591"/>
              <a:gd name="connsiteX23-205" fmla="*/ 281371 w 560550"/>
              <a:gd name="connsiteY23-206" fmla="*/ 127 h 493591"/>
              <a:gd name="connsiteX24-207" fmla="*/ 282090 w 560550"/>
              <a:gd name="connsiteY24-208" fmla="*/ 0 h 493591"/>
              <a:gd name="connsiteX0-209" fmla="*/ 282090 w 560550"/>
              <a:gd name="connsiteY0-210" fmla="*/ 0 h 493591"/>
              <a:gd name="connsiteX1-211" fmla="*/ 307359 w 560550"/>
              <a:gd name="connsiteY1-212" fmla="*/ 19328 h 493591"/>
              <a:gd name="connsiteX2-213" fmla="*/ 322151 w 560550"/>
              <a:gd name="connsiteY2-214" fmla="*/ 46641 h 493591"/>
              <a:gd name="connsiteX3-215" fmla="*/ 426075 w 560550"/>
              <a:gd name="connsiteY3-216" fmla="*/ 252279 h 493591"/>
              <a:gd name="connsiteX4-217" fmla="*/ 549713 w 560550"/>
              <a:gd name="connsiteY4-218" fmla="*/ 442022 h 493591"/>
              <a:gd name="connsiteX5-219" fmla="*/ 553726 w 560550"/>
              <a:gd name="connsiteY5-220" fmla="*/ 448555 h 493591"/>
              <a:gd name="connsiteX6-221" fmla="*/ 557360 w 560550"/>
              <a:gd name="connsiteY6-222" fmla="*/ 480662 h 493591"/>
              <a:gd name="connsiteX7-223" fmla="*/ 557111 w 560550"/>
              <a:gd name="connsiteY7-224" fmla="*/ 481348 h 493591"/>
              <a:gd name="connsiteX8-225" fmla="*/ 527738 w 560550"/>
              <a:gd name="connsiteY8-226" fmla="*/ 493568 h 493591"/>
              <a:gd name="connsiteX9-227" fmla="*/ 496688 w 560550"/>
              <a:gd name="connsiteY9-228" fmla="*/ 492722 h 493591"/>
              <a:gd name="connsiteX10-229" fmla="*/ 275338 w 560550"/>
              <a:gd name="connsiteY10-230" fmla="*/ 480778 h 493591"/>
              <a:gd name="connsiteX11-231" fmla="*/ 275975 w 560550"/>
              <a:gd name="connsiteY11-232" fmla="*/ 480403 h 493591"/>
              <a:gd name="connsiteX12-233" fmla="*/ 266629 w 560550"/>
              <a:gd name="connsiteY12-234" fmla="*/ 479903 h 493591"/>
              <a:gd name="connsiteX13-235" fmla="*/ 40497 w 560550"/>
              <a:gd name="connsiteY13-236" fmla="*/ 492105 h 493591"/>
              <a:gd name="connsiteX14-237" fmla="*/ 32832 w 560550"/>
              <a:gd name="connsiteY14-238" fmla="*/ 492314 h 493591"/>
              <a:gd name="connsiteX15-239" fmla="*/ 3210 w 560550"/>
              <a:gd name="connsiteY15-240" fmla="*/ 479408 h 493591"/>
              <a:gd name="connsiteX16-241" fmla="*/ 2740 w 560550"/>
              <a:gd name="connsiteY16-242" fmla="*/ 478849 h 493591"/>
              <a:gd name="connsiteX17-243" fmla="*/ 6844 w 560550"/>
              <a:gd name="connsiteY17-244" fmla="*/ 447301 h 493591"/>
              <a:gd name="connsiteX18-245" fmla="*/ 23102 w 560550"/>
              <a:gd name="connsiteY18-246" fmla="*/ 420834 h 493591"/>
              <a:gd name="connsiteX19-247" fmla="*/ 149231 w 560550"/>
              <a:gd name="connsiteY19-248" fmla="*/ 228009 h 493591"/>
              <a:gd name="connsiteX20-249" fmla="*/ 251731 w 560550"/>
              <a:gd name="connsiteY20-250" fmla="*/ 26070 h 493591"/>
              <a:gd name="connsiteX21-251" fmla="*/ 255383 w 560550"/>
              <a:gd name="connsiteY21-252" fmla="*/ 19328 h 493591"/>
              <a:gd name="connsiteX22-253" fmla="*/ 281371 w 560550"/>
              <a:gd name="connsiteY22-254" fmla="*/ 127 h 493591"/>
              <a:gd name="connsiteX23-255" fmla="*/ 282090 w 560550"/>
              <a:gd name="connsiteY23-256" fmla="*/ 0 h 493591"/>
              <a:gd name="connsiteX0-257" fmla="*/ 282090 w 560550"/>
              <a:gd name="connsiteY0-258" fmla="*/ 0 h 493591"/>
              <a:gd name="connsiteX1-259" fmla="*/ 307359 w 560550"/>
              <a:gd name="connsiteY1-260" fmla="*/ 19328 h 493591"/>
              <a:gd name="connsiteX2-261" fmla="*/ 322151 w 560550"/>
              <a:gd name="connsiteY2-262" fmla="*/ 46641 h 493591"/>
              <a:gd name="connsiteX3-263" fmla="*/ 426075 w 560550"/>
              <a:gd name="connsiteY3-264" fmla="*/ 252279 h 493591"/>
              <a:gd name="connsiteX4-265" fmla="*/ 549713 w 560550"/>
              <a:gd name="connsiteY4-266" fmla="*/ 442022 h 493591"/>
              <a:gd name="connsiteX5-267" fmla="*/ 553726 w 560550"/>
              <a:gd name="connsiteY5-268" fmla="*/ 448555 h 493591"/>
              <a:gd name="connsiteX6-269" fmla="*/ 557360 w 560550"/>
              <a:gd name="connsiteY6-270" fmla="*/ 480662 h 493591"/>
              <a:gd name="connsiteX7-271" fmla="*/ 557111 w 560550"/>
              <a:gd name="connsiteY7-272" fmla="*/ 481348 h 493591"/>
              <a:gd name="connsiteX8-273" fmla="*/ 527738 w 560550"/>
              <a:gd name="connsiteY8-274" fmla="*/ 493568 h 493591"/>
              <a:gd name="connsiteX9-275" fmla="*/ 496688 w 560550"/>
              <a:gd name="connsiteY9-276" fmla="*/ 492722 h 493591"/>
              <a:gd name="connsiteX10-277" fmla="*/ 275338 w 560550"/>
              <a:gd name="connsiteY10-278" fmla="*/ 480778 h 493591"/>
              <a:gd name="connsiteX11-279" fmla="*/ 275975 w 560550"/>
              <a:gd name="connsiteY11-280" fmla="*/ 480403 h 493591"/>
              <a:gd name="connsiteX12-281" fmla="*/ 266629 w 560550"/>
              <a:gd name="connsiteY12-282" fmla="*/ 479903 h 493591"/>
              <a:gd name="connsiteX13-283" fmla="*/ 40497 w 560550"/>
              <a:gd name="connsiteY13-284" fmla="*/ 492105 h 493591"/>
              <a:gd name="connsiteX14-285" fmla="*/ 32832 w 560550"/>
              <a:gd name="connsiteY14-286" fmla="*/ 492314 h 493591"/>
              <a:gd name="connsiteX15-287" fmla="*/ 3210 w 560550"/>
              <a:gd name="connsiteY15-288" fmla="*/ 479408 h 493591"/>
              <a:gd name="connsiteX16-289" fmla="*/ 2740 w 560550"/>
              <a:gd name="connsiteY16-290" fmla="*/ 478849 h 493591"/>
              <a:gd name="connsiteX17-291" fmla="*/ 6844 w 560550"/>
              <a:gd name="connsiteY17-292" fmla="*/ 447301 h 493591"/>
              <a:gd name="connsiteX18-293" fmla="*/ 23102 w 560550"/>
              <a:gd name="connsiteY18-294" fmla="*/ 420834 h 493591"/>
              <a:gd name="connsiteX19-295" fmla="*/ 149231 w 560550"/>
              <a:gd name="connsiteY19-296" fmla="*/ 228009 h 493591"/>
              <a:gd name="connsiteX20-297" fmla="*/ 251731 w 560550"/>
              <a:gd name="connsiteY20-298" fmla="*/ 26070 h 493591"/>
              <a:gd name="connsiteX21-299" fmla="*/ 255383 w 560550"/>
              <a:gd name="connsiteY21-300" fmla="*/ 19328 h 493591"/>
              <a:gd name="connsiteX22-301" fmla="*/ 281371 w 560550"/>
              <a:gd name="connsiteY22-302" fmla="*/ 127 h 493591"/>
              <a:gd name="connsiteX23-303" fmla="*/ 282090 w 560550"/>
              <a:gd name="connsiteY23-304" fmla="*/ 0 h 493591"/>
              <a:gd name="connsiteX0-305" fmla="*/ 282090 w 560550"/>
              <a:gd name="connsiteY0-306" fmla="*/ 0 h 493591"/>
              <a:gd name="connsiteX1-307" fmla="*/ 307359 w 560550"/>
              <a:gd name="connsiteY1-308" fmla="*/ 19328 h 493591"/>
              <a:gd name="connsiteX2-309" fmla="*/ 322151 w 560550"/>
              <a:gd name="connsiteY2-310" fmla="*/ 46641 h 493591"/>
              <a:gd name="connsiteX3-311" fmla="*/ 426075 w 560550"/>
              <a:gd name="connsiteY3-312" fmla="*/ 252279 h 493591"/>
              <a:gd name="connsiteX4-313" fmla="*/ 549713 w 560550"/>
              <a:gd name="connsiteY4-314" fmla="*/ 442022 h 493591"/>
              <a:gd name="connsiteX5-315" fmla="*/ 553726 w 560550"/>
              <a:gd name="connsiteY5-316" fmla="*/ 448555 h 493591"/>
              <a:gd name="connsiteX6-317" fmla="*/ 557360 w 560550"/>
              <a:gd name="connsiteY6-318" fmla="*/ 480662 h 493591"/>
              <a:gd name="connsiteX7-319" fmla="*/ 557111 w 560550"/>
              <a:gd name="connsiteY7-320" fmla="*/ 481348 h 493591"/>
              <a:gd name="connsiteX8-321" fmla="*/ 527738 w 560550"/>
              <a:gd name="connsiteY8-322" fmla="*/ 493568 h 493591"/>
              <a:gd name="connsiteX9-323" fmla="*/ 496688 w 560550"/>
              <a:gd name="connsiteY9-324" fmla="*/ 492722 h 493591"/>
              <a:gd name="connsiteX10-325" fmla="*/ 275338 w 560550"/>
              <a:gd name="connsiteY10-326" fmla="*/ 480778 h 493591"/>
              <a:gd name="connsiteX11-327" fmla="*/ 266629 w 560550"/>
              <a:gd name="connsiteY11-328" fmla="*/ 479903 h 493591"/>
              <a:gd name="connsiteX12-329" fmla="*/ 40497 w 560550"/>
              <a:gd name="connsiteY12-330" fmla="*/ 492105 h 493591"/>
              <a:gd name="connsiteX13-331" fmla="*/ 32832 w 560550"/>
              <a:gd name="connsiteY13-332" fmla="*/ 492314 h 493591"/>
              <a:gd name="connsiteX14-333" fmla="*/ 3210 w 560550"/>
              <a:gd name="connsiteY14-334" fmla="*/ 479408 h 493591"/>
              <a:gd name="connsiteX15-335" fmla="*/ 2740 w 560550"/>
              <a:gd name="connsiteY15-336" fmla="*/ 478849 h 493591"/>
              <a:gd name="connsiteX16-337" fmla="*/ 6844 w 560550"/>
              <a:gd name="connsiteY16-338" fmla="*/ 447301 h 493591"/>
              <a:gd name="connsiteX17-339" fmla="*/ 23102 w 560550"/>
              <a:gd name="connsiteY17-340" fmla="*/ 420834 h 493591"/>
              <a:gd name="connsiteX18-341" fmla="*/ 149231 w 560550"/>
              <a:gd name="connsiteY18-342" fmla="*/ 228009 h 493591"/>
              <a:gd name="connsiteX19-343" fmla="*/ 251731 w 560550"/>
              <a:gd name="connsiteY19-344" fmla="*/ 26070 h 493591"/>
              <a:gd name="connsiteX20-345" fmla="*/ 255383 w 560550"/>
              <a:gd name="connsiteY20-346" fmla="*/ 19328 h 493591"/>
              <a:gd name="connsiteX21-347" fmla="*/ 281371 w 560550"/>
              <a:gd name="connsiteY21-348" fmla="*/ 127 h 493591"/>
              <a:gd name="connsiteX22-349" fmla="*/ 282090 w 560550"/>
              <a:gd name="connsiteY22-350" fmla="*/ 0 h 493591"/>
              <a:gd name="connsiteX0-351" fmla="*/ 282090 w 560550"/>
              <a:gd name="connsiteY0-352" fmla="*/ 0 h 493591"/>
              <a:gd name="connsiteX1-353" fmla="*/ 307359 w 560550"/>
              <a:gd name="connsiteY1-354" fmla="*/ 19328 h 493591"/>
              <a:gd name="connsiteX2-355" fmla="*/ 322151 w 560550"/>
              <a:gd name="connsiteY2-356" fmla="*/ 46641 h 493591"/>
              <a:gd name="connsiteX3-357" fmla="*/ 426075 w 560550"/>
              <a:gd name="connsiteY3-358" fmla="*/ 252279 h 493591"/>
              <a:gd name="connsiteX4-359" fmla="*/ 549713 w 560550"/>
              <a:gd name="connsiteY4-360" fmla="*/ 442022 h 493591"/>
              <a:gd name="connsiteX5-361" fmla="*/ 553726 w 560550"/>
              <a:gd name="connsiteY5-362" fmla="*/ 448555 h 493591"/>
              <a:gd name="connsiteX6-363" fmla="*/ 557360 w 560550"/>
              <a:gd name="connsiteY6-364" fmla="*/ 480662 h 493591"/>
              <a:gd name="connsiteX7-365" fmla="*/ 557111 w 560550"/>
              <a:gd name="connsiteY7-366" fmla="*/ 481348 h 493591"/>
              <a:gd name="connsiteX8-367" fmla="*/ 527738 w 560550"/>
              <a:gd name="connsiteY8-368" fmla="*/ 493568 h 493591"/>
              <a:gd name="connsiteX9-369" fmla="*/ 496688 w 560550"/>
              <a:gd name="connsiteY9-370" fmla="*/ 492722 h 493591"/>
              <a:gd name="connsiteX10-371" fmla="*/ 266629 w 560550"/>
              <a:gd name="connsiteY10-372" fmla="*/ 479903 h 493591"/>
              <a:gd name="connsiteX11-373" fmla="*/ 40497 w 560550"/>
              <a:gd name="connsiteY11-374" fmla="*/ 492105 h 493591"/>
              <a:gd name="connsiteX12-375" fmla="*/ 32832 w 560550"/>
              <a:gd name="connsiteY12-376" fmla="*/ 492314 h 493591"/>
              <a:gd name="connsiteX13-377" fmla="*/ 3210 w 560550"/>
              <a:gd name="connsiteY13-378" fmla="*/ 479408 h 493591"/>
              <a:gd name="connsiteX14-379" fmla="*/ 2740 w 560550"/>
              <a:gd name="connsiteY14-380" fmla="*/ 478849 h 493591"/>
              <a:gd name="connsiteX15-381" fmla="*/ 6844 w 560550"/>
              <a:gd name="connsiteY15-382" fmla="*/ 447301 h 493591"/>
              <a:gd name="connsiteX16-383" fmla="*/ 23102 w 560550"/>
              <a:gd name="connsiteY16-384" fmla="*/ 420834 h 493591"/>
              <a:gd name="connsiteX17-385" fmla="*/ 149231 w 560550"/>
              <a:gd name="connsiteY17-386" fmla="*/ 228009 h 493591"/>
              <a:gd name="connsiteX18-387" fmla="*/ 251731 w 560550"/>
              <a:gd name="connsiteY18-388" fmla="*/ 26070 h 493591"/>
              <a:gd name="connsiteX19-389" fmla="*/ 255383 w 560550"/>
              <a:gd name="connsiteY19-390" fmla="*/ 19328 h 493591"/>
              <a:gd name="connsiteX20-391" fmla="*/ 281371 w 560550"/>
              <a:gd name="connsiteY20-392" fmla="*/ 127 h 493591"/>
              <a:gd name="connsiteX21-393" fmla="*/ 282090 w 560550"/>
              <a:gd name="connsiteY21-394" fmla="*/ 0 h 493591"/>
              <a:gd name="connsiteX0-395" fmla="*/ 282090 w 560550"/>
              <a:gd name="connsiteY0-396" fmla="*/ 0 h 493591"/>
              <a:gd name="connsiteX1-397" fmla="*/ 307359 w 560550"/>
              <a:gd name="connsiteY1-398" fmla="*/ 19328 h 493591"/>
              <a:gd name="connsiteX2-399" fmla="*/ 322151 w 560550"/>
              <a:gd name="connsiteY2-400" fmla="*/ 46641 h 493591"/>
              <a:gd name="connsiteX3-401" fmla="*/ 426075 w 560550"/>
              <a:gd name="connsiteY3-402" fmla="*/ 252279 h 493591"/>
              <a:gd name="connsiteX4-403" fmla="*/ 549713 w 560550"/>
              <a:gd name="connsiteY4-404" fmla="*/ 442022 h 493591"/>
              <a:gd name="connsiteX5-405" fmla="*/ 553726 w 560550"/>
              <a:gd name="connsiteY5-406" fmla="*/ 448555 h 493591"/>
              <a:gd name="connsiteX6-407" fmla="*/ 557360 w 560550"/>
              <a:gd name="connsiteY6-408" fmla="*/ 480662 h 493591"/>
              <a:gd name="connsiteX7-409" fmla="*/ 557111 w 560550"/>
              <a:gd name="connsiteY7-410" fmla="*/ 481348 h 493591"/>
              <a:gd name="connsiteX8-411" fmla="*/ 527738 w 560550"/>
              <a:gd name="connsiteY8-412" fmla="*/ 493568 h 493591"/>
              <a:gd name="connsiteX9-413" fmla="*/ 496688 w 560550"/>
              <a:gd name="connsiteY9-414" fmla="*/ 492722 h 493591"/>
              <a:gd name="connsiteX10-415" fmla="*/ 266629 w 560550"/>
              <a:gd name="connsiteY10-416" fmla="*/ 479903 h 493591"/>
              <a:gd name="connsiteX11-417" fmla="*/ 40497 w 560550"/>
              <a:gd name="connsiteY11-418" fmla="*/ 492105 h 493591"/>
              <a:gd name="connsiteX12-419" fmla="*/ 32832 w 560550"/>
              <a:gd name="connsiteY12-420" fmla="*/ 492314 h 493591"/>
              <a:gd name="connsiteX13-421" fmla="*/ 3210 w 560550"/>
              <a:gd name="connsiteY13-422" fmla="*/ 479408 h 493591"/>
              <a:gd name="connsiteX14-423" fmla="*/ 2740 w 560550"/>
              <a:gd name="connsiteY14-424" fmla="*/ 478849 h 493591"/>
              <a:gd name="connsiteX15-425" fmla="*/ 6844 w 560550"/>
              <a:gd name="connsiteY15-426" fmla="*/ 447301 h 493591"/>
              <a:gd name="connsiteX16-427" fmla="*/ 23102 w 560550"/>
              <a:gd name="connsiteY16-428" fmla="*/ 420834 h 493591"/>
              <a:gd name="connsiteX17-429" fmla="*/ 149231 w 560550"/>
              <a:gd name="connsiteY17-430" fmla="*/ 228009 h 493591"/>
              <a:gd name="connsiteX18-431" fmla="*/ 251731 w 560550"/>
              <a:gd name="connsiteY18-432" fmla="*/ 26070 h 493591"/>
              <a:gd name="connsiteX19-433" fmla="*/ 255383 w 560550"/>
              <a:gd name="connsiteY19-434" fmla="*/ 19328 h 493591"/>
              <a:gd name="connsiteX20-435" fmla="*/ 281371 w 560550"/>
              <a:gd name="connsiteY20-436" fmla="*/ 127 h 493591"/>
              <a:gd name="connsiteX21-437" fmla="*/ 282090 w 560550"/>
              <a:gd name="connsiteY21-438" fmla="*/ 0 h 493591"/>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 ang="0">
                <a:pos x="connsiteX9-19" y="connsiteY9-20"/>
              </a:cxn>
              <a:cxn ang="0">
                <a:pos x="connsiteX10-21" y="connsiteY10-22"/>
              </a:cxn>
              <a:cxn ang="0">
                <a:pos x="connsiteX11-23" y="connsiteY11-24"/>
              </a:cxn>
              <a:cxn ang="0">
                <a:pos x="connsiteX12-25" y="connsiteY12-26"/>
              </a:cxn>
              <a:cxn ang="0">
                <a:pos x="connsiteX13-27" y="connsiteY13-28"/>
              </a:cxn>
              <a:cxn ang="0">
                <a:pos x="connsiteX14-29" y="connsiteY14-30"/>
              </a:cxn>
              <a:cxn ang="0">
                <a:pos x="connsiteX15-31" y="connsiteY15-32"/>
              </a:cxn>
              <a:cxn ang="0">
                <a:pos x="connsiteX16-33" y="connsiteY16-34"/>
              </a:cxn>
              <a:cxn ang="0">
                <a:pos x="connsiteX17-35" y="connsiteY17-36"/>
              </a:cxn>
              <a:cxn ang="0">
                <a:pos x="connsiteX18-37" y="connsiteY18-38"/>
              </a:cxn>
              <a:cxn ang="0">
                <a:pos x="connsiteX19-39" y="connsiteY19-40"/>
              </a:cxn>
              <a:cxn ang="0">
                <a:pos x="connsiteX20-41" y="connsiteY20-42"/>
              </a:cxn>
              <a:cxn ang="0">
                <a:pos x="connsiteX21-43" y="connsiteY21-44"/>
              </a:cxn>
            </a:cxnLst>
            <a:rect l="l" t="t" r="r" b="b"/>
            <a:pathLst>
              <a:path w="560550" h="493591">
                <a:moveTo>
                  <a:pt x="282090" y="0"/>
                </a:moveTo>
                <a:cubicBezTo>
                  <a:pt x="291235" y="0"/>
                  <a:pt x="300381" y="6443"/>
                  <a:pt x="307359" y="19328"/>
                </a:cubicBezTo>
                <a:lnTo>
                  <a:pt x="322151" y="46641"/>
                </a:lnTo>
                <a:cubicBezTo>
                  <a:pt x="341937" y="85466"/>
                  <a:pt x="388148" y="186382"/>
                  <a:pt x="426075" y="252279"/>
                </a:cubicBezTo>
                <a:cubicBezTo>
                  <a:pt x="464002" y="318176"/>
                  <a:pt x="528438" y="409309"/>
                  <a:pt x="549713" y="442022"/>
                </a:cubicBezTo>
                <a:lnTo>
                  <a:pt x="553726" y="448555"/>
                </a:lnTo>
                <a:cubicBezTo>
                  <a:pt x="561598" y="461368"/>
                  <a:pt x="562451" y="472766"/>
                  <a:pt x="557360" y="480662"/>
                </a:cubicBezTo>
                <a:cubicBezTo>
                  <a:pt x="557347" y="480929"/>
                  <a:pt x="557231" y="481140"/>
                  <a:pt x="557111" y="481348"/>
                </a:cubicBezTo>
                <a:cubicBezTo>
                  <a:pt x="552538" y="489268"/>
                  <a:pt x="542386" y="493968"/>
                  <a:pt x="527738" y="493568"/>
                </a:cubicBezTo>
                <a:lnTo>
                  <a:pt x="496688" y="492722"/>
                </a:lnTo>
                <a:cubicBezTo>
                  <a:pt x="453170" y="490445"/>
                  <a:pt x="342661" y="480006"/>
                  <a:pt x="266629" y="479903"/>
                </a:cubicBezTo>
                <a:cubicBezTo>
                  <a:pt x="190597" y="479800"/>
                  <a:pt x="79463" y="490037"/>
                  <a:pt x="40497" y="492105"/>
                </a:cubicBezTo>
                <a:lnTo>
                  <a:pt x="32832" y="492314"/>
                </a:lnTo>
                <a:cubicBezTo>
                  <a:pt x="17800" y="492724"/>
                  <a:pt x="7502" y="487764"/>
                  <a:pt x="3210" y="479408"/>
                </a:cubicBezTo>
                <a:cubicBezTo>
                  <a:pt x="2985" y="479262"/>
                  <a:pt x="2860" y="479056"/>
                  <a:pt x="2740" y="478849"/>
                </a:cubicBezTo>
                <a:cubicBezTo>
                  <a:pt x="-1833" y="470928"/>
                  <a:pt x="-826" y="459787"/>
                  <a:pt x="6844" y="447301"/>
                </a:cubicBezTo>
                <a:lnTo>
                  <a:pt x="23102" y="420834"/>
                </a:lnTo>
                <a:cubicBezTo>
                  <a:pt x="46833" y="384285"/>
                  <a:pt x="111126" y="293803"/>
                  <a:pt x="149231" y="228009"/>
                </a:cubicBezTo>
                <a:cubicBezTo>
                  <a:pt x="187336" y="162215"/>
                  <a:pt x="234039" y="60850"/>
                  <a:pt x="251731" y="26070"/>
                </a:cubicBezTo>
                <a:lnTo>
                  <a:pt x="255383" y="19328"/>
                </a:lnTo>
                <a:cubicBezTo>
                  <a:pt x="262543" y="6104"/>
                  <a:pt x="271988" y="-334"/>
                  <a:pt x="281371" y="127"/>
                </a:cubicBezTo>
                <a:cubicBezTo>
                  <a:pt x="281609" y="5"/>
                  <a:pt x="281850" y="0"/>
                  <a:pt x="282090" y="0"/>
                </a:cubicBez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buFontTx/>
              <a:buNone/>
              <a:defRPr/>
            </a:pPr>
            <a:endParaRPr lang="zh-CN" altLang="en-US" noProof="1">
              <a:solidFill>
                <a:srgbClr val="FFFFFF"/>
              </a:solidFill>
              <a:latin typeface="黑体" panose="02010609060101010101" pitchFamily="49" charset="-122"/>
              <a:ea typeface="黑体" panose="02010609060101010101" pitchFamily="49" charset="-122"/>
              <a:cs typeface="Arial" panose="02080604020202020204" pitchFamily="34" charset="0"/>
            </a:endParaRPr>
          </a:p>
        </p:txBody>
      </p:sp>
      <p:sp>
        <p:nvSpPr>
          <p:cNvPr id="2" name="标题 1"/>
          <p:cNvSpPr>
            <a:spLocks noGrp="true"/>
          </p:cNvSpPr>
          <p:nvPr>
            <p:ph type="title"/>
          </p:nvPr>
        </p:nvSpPr>
        <p:spPr>
          <a:xfrm>
            <a:off x="839787" y="457200"/>
            <a:ext cx="4165200" cy="1600200"/>
          </a:xfrm>
        </p:spPr>
        <p:txBody>
          <a:bodyPr anchor="t">
            <a:normAutofit/>
          </a:bodyPr>
          <a:lstStyle>
            <a:lvl1pPr>
              <a:defRPr sz="3600"/>
            </a:lvl1pPr>
          </a:lstStyle>
          <a:p>
            <a:r>
              <a:rPr lang="zh-CN" altLang="en-US" noProof="1"/>
              <a:t>单击此处编辑母版标题样式</a:t>
            </a:r>
            <a:endParaRPr lang="zh-CN" altLang="en-US" noProof="1"/>
          </a:p>
        </p:txBody>
      </p:sp>
      <p:sp>
        <p:nvSpPr>
          <p:cNvPr id="3" name="图片占位符 2"/>
          <p:cNvSpPr>
            <a:spLocks noGrp="true" noChangeAspect="true"/>
          </p:cNvSpPr>
          <p:nvPr>
            <p:ph type="pic" idx="1"/>
          </p:nvPr>
        </p:nvSpPr>
        <p:spPr>
          <a:xfrm>
            <a:off x="5184000" y="457200"/>
            <a:ext cx="6170400" cy="54036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CN" altLang="en-US" noProof="1"/>
          </a:p>
        </p:txBody>
      </p:sp>
      <p:sp>
        <p:nvSpPr>
          <p:cNvPr id="4" name="文本占位符 3"/>
          <p:cNvSpPr>
            <a:spLocks noGrp="true"/>
          </p:cNvSpPr>
          <p:nvPr>
            <p:ph type="body" sz="half" idx="2"/>
          </p:nvPr>
        </p:nvSpPr>
        <p:spPr>
          <a:xfrm>
            <a:off x="839787" y="2057400"/>
            <a:ext cx="4165200" cy="3811588"/>
          </a:xfrm>
        </p:spPr>
        <p:txBody>
          <a:bodyPr>
            <a:normAutofit/>
          </a:bodyPr>
          <a:lstStyle>
            <a:lvl1pPr marL="0" indent="0">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noProof="1"/>
              <a:t>单击此处编辑母版文本样式</a:t>
            </a:r>
            <a:endParaRPr lang="zh-CN" altLang="en-US" noProof="1"/>
          </a:p>
        </p:txBody>
      </p:sp>
      <p:sp>
        <p:nvSpPr>
          <p:cNvPr id="11" name="日期占位符 4"/>
          <p:cNvSpPr>
            <a:spLocks noGrp="true"/>
          </p:cNvSpPr>
          <p:nvPr>
            <p:ph type="dt" sz="half" idx="10"/>
          </p:nvPr>
        </p:nvSpPr>
        <p:spPr/>
        <p:txBody>
          <a:bodyPr/>
          <a:lstStyle>
            <a:lvl1pPr>
              <a:defRPr/>
            </a:lvl1pPr>
          </a:lstStyle>
          <a:p>
            <a:pPr>
              <a:defRPr/>
            </a:pPr>
            <a:fld id="{353504D8-D657-4D57-B36C-872CB832F3E2}" type="datetimeFigureOut">
              <a:rPr lang="zh-CN" altLang="en-US"/>
            </a:fld>
            <a:endParaRPr lang="zh-CN" altLang="en-US"/>
          </a:p>
        </p:txBody>
      </p:sp>
      <p:sp>
        <p:nvSpPr>
          <p:cNvPr id="12" name="页脚占位符 5"/>
          <p:cNvSpPr>
            <a:spLocks noGrp="true"/>
          </p:cNvSpPr>
          <p:nvPr>
            <p:ph type="ftr" sz="quarter" idx="11"/>
          </p:nvPr>
        </p:nvSpPr>
        <p:spPr/>
        <p:txBody>
          <a:bodyPr/>
          <a:lstStyle>
            <a:lvl1pPr>
              <a:defRPr/>
            </a:lvl1pPr>
          </a:lstStyle>
          <a:p>
            <a:pPr>
              <a:defRPr/>
            </a:pPr>
            <a:endParaRPr lang="zh-CN" altLang="en-US"/>
          </a:p>
        </p:txBody>
      </p:sp>
      <p:sp>
        <p:nvSpPr>
          <p:cNvPr id="13" name="灯片编号占位符 6"/>
          <p:cNvSpPr>
            <a:spLocks noGrp="true"/>
          </p:cNvSpPr>
          <p:nvPr>
            <p:ph type="sldNum" sz="quarter" idx="12"/>
          </p:nvPr>
        </p:nvSpPr>
        <p:spPr/>
        <p:txBody>
          <a:bodyPr/>
          <a:lstStyle>
            <a:lvl1pPr>
              <a:defRPr smtClean="0"/>
            </a:lvl1pPr>
          </a:lstStyle>
          <a:p>
            <a:pPr>
              <a:defRPr/>
            </a:pPr>
            <a:fld id="{A3916F84-CA7F-4CB0-AD36-8D018880A94E}" type="slidenum">
              <a:rPr lang="zh-CN" altLang="en-US"/>
            </a:fld>
            <a:endParaRPr lang="zh-CN" altLang="en-US"/>
          </a:p>
        </p:txBody>
      </p:sp>
    </p:spTree>
  </p:cSld>
  <p:clrMapOvr>
    <a:masterClrMapping/>
  </p:clrMapOvr>
  <p:hf sldNum="0" hdr="0" ftr="0" dt="0"/>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6" Type="http://schemas.openxmlformats.org/officeDocument/2006/relationships/theme" Target="../theme/theme1.xml"/><Relationship Id="rId15" Type="http://schemas.openxmlformats.org/officeDocument/2006/relationships/tags" Target="../tags/tag47.xml"/><Relationship Id="rId14" Type="http://schemas.openxmlformats.org/officeDocument/2006/relationships/tags" Target="../tags/tag46.xml"/><Relationship Id="rId13" Type="http://schemas.openxmlformats.org/officeDocument/2006/relationships/tags" Target="../tags/tag45.xml"/><Relationship Id="rId12" Type="http://schemas.openxmlformats.org/officeDocument/2006/relationships/slideLayout" Target="../slideLayouts/slideLayout12.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auto">
      <p:bgPr>
        <a:solidFill>
          <a:schemeClr val="bg1"/>
        </a:solidFill>
        <a:effectLst/>
      </p:bgPr>
    </p:bg>
    <p:spTree>
      <p:nvGrpSpPr>
        <p:cNvPr id="1" name=""/>
        <p:cNvGrpSpPr/>
        <p:nvPr/>
      </p:nvGrpSpPr>
      <p:grpSpPr>
        <a:xfrm>
          <a:off x="0" y="0"/>
          <a:ext cx="0" cy="0"/>
          <a:chOff x="0" y="0"/>
          <a:chExt cx="0" cy="0"/>
        </a:xfrm>
      </p:grpSpPr>
      <p:sp>
        <p:nvSpPr>
          <p:cNvPr id="1026" name="标题占位符 1"/>
          <p:cNvSpPr>
            <a:spLocks noGrp="true" noChangeArrowheads="true"/>
          </p:cNvSpPr>
          <p:nvPr>
            <p:ph type="title" idx="4294967295"/>
            <p:custDataLst>
              <p:tags r:id="rId13"/>
            </p:custDataLst>
          </p:nvPr>
        </p:nvSpPr>
        <p:spPr bwMode="auto">
          <a:xfrm>
            <a:off x="838200" y="365125"/>
            <a:ext cx="10515600"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false" compatLnSpc="true"/>
          <a:lstStyle/>
          <a:p>
            <a:pPr lvl="0"/>
            <a:r>
              <a:rPr lang="zh-CN" altLang="en-US" smtClean="0"/>
              <a:t>单击此处编辑母版标题样式</a:t>
            </a:r>
            <a:endParaRPr lang="zh-CN" altLang="en-US" smtClean="0"/>
          </a:p>
        </p:txBody>
      </p:sp>
      <p:sp>
        <p:nvSpPr>
          <p:cNvPr id="1027" name="文本占位符 2"/>
          <p:cNvSpPr>
            <a:spLocks noGrp="true" noChangeArrowheads="true"/>
          </p:cNvSpPr>
          <p:nvPr>
            <p:ph type="body" idx="9"/>
            <p:custDataLst>
              <p:tags r:id="rId14"/>
            </p:custDataLst>
          </p:nvPr>
        </p:nvSpPr>
        <p:spPr bwMode="auto">
          <a:xfrm>
            <a:off x="838200" y="1825625"/>
            <a:ext cx="10515600" cy="4351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false" compatLnSpc="true"/>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smtClean="0"/>
          </a:p>
        </p:txBody>
      </p:sp>
      <p:sp>
        <p:nvSpPr>
          <p:cNvPr id="4" name="日期占位符 3"/>
          <p:cNvSpPr>
            <a:spLocks noGrp="true"/>
          </p:cNvSpPr>
          <p:nvPr>
            <p:ph type="dt" sz="half" idx="2"/>
          </p:nvPr>
        </p:nvSpPr>
        <p:spPr>
          <a:xfrm>
            <a:off x="838200" y="6356350"/>
            <a:ext cx="2743200" cy="365125"/>
          </a:xfrm>
          <a:prstGeom prst="rect">
            <a:avLst/>
          </a:prstGeom>
        </p:spPr>
        <p:txBody>
          <a:bodyPr vert="horz" lIns="91440" tIns="45720" rIns="91440" bIns="45720" rtlCol="0" anchor="ctr">
            <a:normAutofit/>
          </a:bodyPr>
          <a:lstStyle>
            <a:lvl1pPr algn="l" fontAlgn="auto">
              <a:lnSpc>
                <a:spcPct val="120000"/>
              </a:lnSpc>
              <a:buFontTx/>
              <a:buNone/>
              <a:defRPr sz="1200" noProof="1">
                <a:solidFill>
                  <a:schemeClr val="bg1">
                    <a:lumMod val="50000"/>
                  </a:schemeClr>
                </a:solidFill>
                <a:latin typeface="+mn-lt"/>
                <a:ea typeface="+mn-ea"/>
              </a:defRPr>
            </a:lvl1pPr>
          </a:lstStyle>
          <a:p>
            <a:fld id="{760FBDFE-C587-4B4C-A407-44438C67B59E}" type="datetimeFigureOut">
              <a:rPr lang="zh-CN" altLang="en-US" smtClean="0"/>
            </a:fld>
            <a:endParaRPr lang="zh-CN" altLang="en-US"/>
          </a:p>
        </p:txBody>
      </p:sp>
      <p:sp>
        <p:nvSpPr>
          <p:cNvPr id="5" name="页脚占位符 4"/>
          <p:cNvSpPr>
            <a:spLocks noGrp="true"/>
          </p:cNvSpPr>
          <p:nvPr>
            <p:ph type="ftr" sz="quarter" idx="3"/>
          </p:nvPr>
        </p:nvSpPr>
        <p:spPr>
          <a:xfrm>
            <a:off x="4038600" y="6356350"/>
            <a:ext cx="4114800" cy="365125"/>
          </a:xfrm>
          <a:prstGeom prst="rect">
            <a:avLst/>
          </a:prstGeom>
        </p:spPr>
        <p:txBody>
          <a:bodyPr vert="horz" lIns="91440" tIns="45720" rIns="91440" bIns="45720" rtlCol="0" anchor="ctr">
            <a:normAutofit/>
          </a:bodyPr>
          <a:lstStyle>
            <a:lvl1pPr algn="ctr" fontAlgn="auto">
              <a:lnSpc>
                <a:spcPct val="120000"/>
              </a:lnSpc>
              <a:buFontTx/>
              <a:buNone/>
              <a:defRPr sz="1200" noProof="1">
                <a:solidFill>
                  <a:schemeClr val="bg1">
                    <a:lumMod val="50000"/>
                  </a:schemeClr>
                </a:solidFill>
              </a:defRPr>
            </a:lvl1pPr>
          </a:lstStyle>
          <a:p>
            <a:endParaRPr lang="zh-CN" altLang="en-US"/>
          </a:p>
        </p:txBody>
      </p:sp>
      <p:sp>
        <p:nvSpPr>
          <p:cNvPr id="6" name="灯片编号占位符 5"/>
          <p:cNvSpPr>
            <a:spLocks noGrp="true"/>
          </p:cNvSpPr>
          <p:nvPr>
            <p:ph type="sldNum" sz="quarter" idx="4"/>
          </p:nvPr>
        </p:nvSpPr>
        <p:spPr>
          <a:xfrm>
            <a:off x="8610600" y="6356350"/>
            <a:ext cx="2743200" cy="365125"/>
          </a:xfrm>
          <a:prstGeom prst="rect">
            <a:avLst/>
          </a:prstGeom>
        </p:spPr>
        <p:txBody>
          <a:bodyPr vert="horz" lIns="91440" tIns="45720" rIns="91440" bIns="45720" rtlCol="0" anchor="ctr">
            <a:normAutofit/>
          </a:bodyPr>
          <a:lstStyle>
            <a:lvl1pPr algn="r" fontAlgn="auto">
              <a:lnSpc>
                <a:spcPct val="120000"/>
              </a:lnSpc>
              <a:buFontTx/>
              <a:buNone/>
              <a:defRPr sz="1200" noProof="1" smtClean="0">
                <a:solidFill>
                  <a:schemeClr val="bg1">
                    <a:lumMod val="50000"/>
                  </a:schemeClr>
                </a:solidFill>
                <a:latin typeface="+mn-lt"/>
                <a:ea typeface="+mn-ea"/>
              </a:defRPr>
            </a:lvl1pPr>
          </a:lstStyle>
          <a:p>
            <a:fld id="{49AE70B2-8BF9-45C0-BB95-33D1B9D3A854}" type="slidenum">
              <a:rPr lang="zh-CN" altLang="en-US" smtClean="0"/>
            </a:fld>
            <a:endParaRPr lang="zh-CN" altLang="en-US"/>
          </a:p>
        </p:txBody>
      </p:sp>
      <p:sp>
        <p:nvSpPr>
          <p:cNvPr id="8" name="KSO_TEMPLATE" hidden="true"/>
          <p:cNvSpPr/>
          <p:nvPr>
            <p:custDataLst>
              <p:tags r:id="rId15"/>
            </p:custDataLst>
          </p:nvPr>
        </p:nvSpPr>
        <p:spPr>
          <a:xfrm>
            <a:off x="0" y="0"/>
            <a:ext cx="0" cy="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buFontTx/>
              <a:buNone/>
              <a:defRPr/>
            </a:pPr>
            <a:endParaRPr lang="zh-CN" altLang="en-US" noProof="1"/>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sldNum="0" hdr="0" ftr="0" dt="0"/>
  <p:txStyles>
    <p:titleStyle>
      <a:lvl1pPr algn="l" rtl="0" fontAlgn="base">
        <a:lnSpc>
          <a:spcPct val="120000"/>
        </a:lnSpc>
        <a:spcBef>
          <a:spcPct val="0"/>
        </a:spcBef>
        <a:spcAft>
          <a:spcPct val="0"/>
        </a:spcAft>
        <a:defRPr sz="3200" b="1" kern="1200">
          <a:solidFill>
            <a:srgbClr val="595959"/>
          </a:solidFill>
          <a:latin typeface="黑体" panose="02010609060101010101" pitchFamily="49" charset="-122"/>
          <a:ea typeface="黑体" panose="02010609060101010101" pitchFamily="49" charset="-122"/>
          <a:cs typeface="+mj-cs"/>
        </a:defRPr>
      </a:lvl1pPr>
      <a:lvl2pPr algn="l" rtl="0" fontAlgn="base">
        <a:lnSpc>
          <a:spcPct val="120000"/>
        </a:lnSpc>
        <a:spcBef>
          <a:spcPct val="0"/>
        </a:spcBef>
        <a:spcAft>
          <a:spcPct val="0"/>
        </a:spcAft>
        <a:defRPr sz="3200" b="1">
          <a:solidFill>
            <a:srgbClr val="595959"/>
          </a:solidFill>
          <a:latin typeface="黑体" panose="02010609060101010101" pitchFamily="49" charset="-122"/>
          <a:ea typeface="黑体" panose="02010609060101010101" pitchFamily="49" charset="-122"/>
        </a:defRPr>
      </a:lvl2pPr>
      <a:lvl3pPr algn="l" rtl="0" fontAlgn="base">
        <a:lnSpc>
          <a:spcPct val="120000"/>
        </a:lnSpc>
        <a:spcBef>
          <a:spcPct val="0"/>
        </a:spcBef>
        <a:spcAft>
          <a:spcPct val="0"/>
        </a:spcAft>
        <a:defRPr sz="3200" b="1">
          <a:solidFill>
            <a:srgbClr val="595959"/>
          </a:solidFill>
          <a:latin typeface="黑体" panose="02010609060101010101" pitchFamily="49" charset="-122"/>
          <a:ea typeface="黑体" panose="02010609060101010101" pitchFamily="49" charset="-122"/>
        </a:defRPr>
      </a:lvl3pPr>
      <a:lvl4pPr algn="l" rtl="0" fontAlgn="base">
        <a:lnSpc>
          <a:spcPct val="120000"/>
        </a:lnSpc>
        <a:spcBef>
          <a:spcPct val="0"/>
        </a:spcBef>
        <a:spcAft>
          <a:spcPct val="0"/>
        </a:spcAft>
        <a:defRPr sz="3200" b="1">
          <a:solidFill>
            <a:srgbClr val="595959"/>
          </a:solidFill>
          <a:latin typeface="黑体" panose="02010609060101010101" pitchFamily="49" charset="-122"/>
          <a:ea typeface="黑体" panose="02010609060101010101" pitchFamily="49" charset="-122"/>
        </a:defRPr>
      </a:lvl4pPr>
      <a:lvl5pPr algn="l" rtl="0" fontAlgn="base">
        <a:lnSpc>
          <a:spcPct val="120000"/>
        </a:lnSpc>
        <a:spcBef>
          <a:spcPct val="0"/>
        </a:spcBef>
        <a:spcAft>
          <a:spcPct val="0"/>
        </a:spcAft>
        <a:defRPr sz="3200" b="1">
          <a:solidFill>
            <a:srgbClr val="595959"/>
          </a:solidFill>
          <a:latin typeface="黑体" panose="02010609060101010101" pitchFamily="49" charset="-122"/>
          <a:ea typeface="黑体" panose="02010609060101010101" pitchFamily="49" charset="-122"/>
        </a:defRPr>
      </a:lvl5pPr>
      <a:lvl6pPr marL="457200" algn="l" rtl="0" fontAlgn="base">
        <a:lnSpc>
          <a:spcPct val="120000"/>
        </a:lnSpc>
        <a:spcBef>
          <a:spcPct val="0"/>
        </a:spcBef>
        <a:spcAft>
          <a:spcPct val="0"/>
        </a:spcAft>
        <a:defRPr sz="3200" b="1">
          <a:solidFill>
            <a:srgbClr val="595959"/>
          </a:solidFill>
          <a:latin typeface="黑体" panose="02010609060101010101" pitchFamily="49" charset="-122"/>
          <a:ea typeface="黑体" panose="02010609060101010101" pitchFamily="49" charset="-122"/>
        </a:defRPr>
      </a:lvl6pPr>
      <a:lvl7pPr marL="914400" algn="l" rtl="0" fontAlgn="base">
        <a:lnSpc>
          <a:spcPct val="120000"/>
        </a:lnSpc>
        <a:spcBef>
          <a:spcPct val="0"/>
        </a:spcBef>
        <a:spcAft>
          <a:spcPct val="0"/>
        </a:spcAft>
        <a:defRPr sz="3200" b="1">
          <a:solidFill>
            <a:srgbClr val="595959"/>
          </a:solidFill>
          <a:latin typeface="黑体" panose="02010609060101010101" pitchFamily="49" charset="-122"/>
          <a:ea typeface="黑体" panose="02010609060101010101" pitchFamily="49" charset="-122"/>
        </a:defRPr>
      </a:lvl7pPr>
      <a:lvl8pPr marL="1371600" algn="l" rtl="0" fontAlgn="base">
        <a:lnSpc>
          <a:spcPct val="120000"/>
        </a:lnSpc>
        <a:spcBef>
          <a:spcPct val="0"/>
        </a:spcBef>
        <a:spcAft>
          <a:spcPct val="0"/>
        </a:spcAft>
        <a:defRPr sz="3200" b="1">
          <a:solidFill>
            <a:srgbClr val="595959"/>
          </a:solidFill>
          <a:latin typeface="黑体" panose="02010609060101010101" pitchFamily="49" charset="-122"/>
          <a:ea typeface="黑体" panose="02010609060101010101" pitchFamily="49" charset="-122"/>
        </a:defRPr>
      </a:lvl8pPr>
      <a:lvl9pPr marL="1828800" algn="l" rtl="0" fontAlgn="base">
        <a:lnSpc>
          <a:spcPct val="120000"/>
        </a:lnSpc>
        <a:spcBef>
          <a:spcPct val="0"/>
        </a:spcBef>
        <a:spcAft>
          <a:spcPct val="0"/>
        </a:spcAft>
        <a:defRPr sz="3200" b="1">
          <a:solidFill>
            <a:srgbClr val="595959"/>
          </a:solidFill>
          <a:latin typeface="黑体" panose="02010609060101010101" pitchFamily="49" charset="-122"/>
          <a:ea typeface="黑体" panose="02010609060101010101" pitchFamily="49" charset="-122"/>
        </a:defRPr>
      </a:lvl9pPr>
    </p:titleStyle>
    <p:bodyStyle>
      <a:lvl1pPr marL="228600" indent="-228600" algn="l" rtl="0" fontAlgn="base">
        <a:lnSpc>
          <a:spcPct val="120000"/>
        </a:lnSpc>
        <a:spcBef>
          <a:spcPts val="1000"/>
        </a:spcBef>
        <a:spcAft>
          <a:spcPct val="0"/>
        </a:spcAft>
        <a:buFont typeface="Arial" panose="02080604020202020204" pitchFamily="34" charset="0"/>
        <a:buChar char="•"/>
        <a:defRPr sz="2400" kern="1200">
          <a:solidFill>
            <a:schemeClr val="tx1"/>
          </a:solidFill>
          <a:latin typeface="黑体" panose="02010609060101010101" pitchFamily="49" charset="-122"/>
          <a:ea typeface="黑体" panose="02010609060101010101" pitchFamily="49" charset="-122"/>
          <a:cs typeface="+mn-cs"/>
        </a:defRPr>
      </a:lvl1pPr>
      <a:lvl2pPr marL="685800" indent="-228600" algn="l" rtl="0" fontAlgn="base">
        <a:lnSpc>
          <a:spcPct val="120000"/>
        </a:lnSpc>
        <a:spcBef>
          <a:spcPts val="500"/>
        </a:spcBef>
        <a:spcAft>
          <a:spcPct val="0"/>
        </a:spcAft>
        <a:buFont typeface="Arial" panose="02080604020202020204" pitchFamily="34" charset="0"/>
        <a:buChar char="•"/>
        <a:defRPr sz="2000" kern="1200">
          <a:solidFill>
            <a:schemeClr val="tx1"/>
          </a:solidFill>
          <a:latin typeface="黑体" panose="02010609060101010101" pitchFamily="49" charset="-122"/>
          <a:ea typeface="黑体" panose="02010609060101010101" pitchFamily="49" charset="-122"/>
          <a:cs typeface="+mn-cs"/>
        </a:defRPr>
      </a:lvl2pPr>
      <a:lvl3pPr marL="1143000" indent="-228600" algn="l" rtl="0" fontAlgn="base">
        <a:lnSpc>
          <a:spcPct val="120000"/>
        </a:lnSpc>
        <a:spcBef>
          <a:spcPts val="500"/>
        </a:spcBef>
        <a:spcAft>
          <a:spcPct val="0"/>
        </a:spcAft>
        <a:buFont typeface="Arial" panose="02080604020202020204" pitchFamily="34" charset="0"/>
        <a:buChar char="•"/>
        <a:defRPr kern="1200">
          <a:solidFill>
            <a:schemeClr val="tx1"/>
          </a:solidFill>
          <a:latin typeface="黑体" panose="02010609060101010101" pitchFamily="49" charset="-122"/>
          <a:ea typeface="黑体" panose="02010609060101010101" pitchFamily="49" charset="-122"/>
          <a:cs typeface="+mn-cs"/>
        </a:defRPr>
      </a:lvl3pPr>
      <a:lvl4pPr marL="1600200" indent="-228600" algn="l" rtl="0" fontAlgn="base">
        <a:lnSpc>
          <a:spcPct val="120000"/>
        </a:lnSpc>
        <a:spcBef>
          <a:spcPts val="500"/>
        </a:spcBef>
        <a:spcAft>
          <a:spcPct val="0"/>
        </a:spcAft>
        <a:buFont typeface="Arial" panose="02080604020202020204" pitchFamily="34" charset="0"/>
        <a:buChar char="•"/>
        <a:defRPr kern="1200">
          <a:solidFill>
            <a:schemeClr val="tx1"/>
          </a:solidFill>
          <a:latin typeface="黑体" panose="02010609060101010101" pitchFamily="49" charset="-122"/>
          <a:ea typeface="黑体" panose="02010609060101010101" pitchFamily="49" charset="-122"/>
          <a:cs typeface="+mn-cs"/>
        </a:defRPr>
      </a:lvl4pPr>
      <a:lvl5pPr marL="2057400" indent="-228600" algn="l" rtl="0" fontAlgn="base">
        <a:lnSpc>
          <a:spcPct val="120000"/>
        </a:lnSpc>
        <a:spcBef>
          <a:spcPts val="500"/>
        </a:spcBef>
        <a:spcAft>
          <a:spcPct val="0"/>
        </a:spcAft>
        <a:buFont typeface="Arial" panose="02080604020202020204" pitchFamily="34" charset="0"/>
        <a:buChar char="•"/>
        <a:defRPr kern="1200">
          <a:solidFill>
            <a:schemeClr val="tx1"/>
          </a:solidFill>
          <a:latin typeface="黑体" panose="02010609060101010101" pitchFamily="49" charset="-122"/>
          <a:ea typeface="黑体" panose="02010609060101010101" pitchFamily="49" charset="-122"/>
          <a:cs typeface="+mn-cs"/>
        </a:defRPr>
      </a:lvl5pPr>
      <a:lvl6pPr marL="2514600" indent="-228600" algn="l" defTabSz="914400" rtl="0" eaLnBrk="1" latinLnBrk="0" hangingPunct="1">
        <a:lnSpc>
          <a:spcPct val="90000"/>
        </a:lnSpc>
        <a:spcBef>
          <a:spcPts val="500"/>
        </a:spcBef>
        <a:buFont typeface="Arial" panose="0208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8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8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8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true"/>
          </p:cNvSpPr>
          <p:nvPr>
            <p:ph type="ctrTitle"/>
          </p:nvPr>
        </p:nvSpPr>
        <p:spPr>
          <a:xfrm>
            <a:off x="1524000" y="1322705"/>
            <a:ext cx="9144000" cy="3191510"/>
          </a:xfrm>
        </p:spPr>
        <p:txBody>
          <a:bodyPr/>
          <a:p>
            <a:pPr algn="l"/>
            <a:r>
              <a:rPr lang="en-US" altLang="zh-CN" sz="1800">
                <a:latin typeface="方正小标宋简体" panose="02000000000000000000" charset="-122"/>
                <a:ea typeface="方正小标宋简体" panose="02000000000000000000" charset="-122"/>
                <a:cs typeface="方正小标宋简体" panose="02000000000000000000" charset="-122"/>
              </a:rPr>
              <a:t>                                                                    </a:t>
            </a:r>
            <a:r>
              <a:rPr lang="zh-CN" altLang="en-US" sz="1800">
                <a:latin typeface="方正小标宋简体" panose="02000000000000000000" charset="-122"/>
                <a:ea typeface="方正小标宋简体" panose="02000000000000000000" charset="-122"/>
                <a:cs typeface="方正小标宋简体" panose="02000000000000000000" charset="-122"/>
              </a:rPr>
              <a:t>指导思想</a:t>
            </a:r>
            <a:br>
              <a:rPr lang="zh-CN" altLang="en-US" sz="1800">
                <a:latin typeface="方正小标宋简体" panose="02000000000000000000" charset="-122"/>
                <a:ea typeface="方正小标宋简体" panose="02000000000000000000" charset="-122"/>
                <a:cs typeface="方正小标宋简体" panose="02000000000000000000" charset="-122"/>
              </a:rPr>
            </a:br>
            <a:br>
              <a:rPr lang="zh-CN" altLang="en-US" sz="1800">
                <a:latin typeface="方正小标宋简体" panose="02000000000000000000" charset="-122"/>
                <a:ea typeface="方正小标宋简体" panose="02000000000000000000" charset="-122"/>
                <a:cs typeface="方正小标宋简体" panose="02000000000000000000" charset="-122"/>
              </a:rPr>
            </a:br>
            <a:r>
              <a:rPr lang="en-US" altLang="zh-CN" sz="1800">
                <a:latin typeface="方正小标宋简体" panose="02000000000000000000" charset="-122"/>
                <a:ea typeface="方正小标宋简体" panose="02000000000000000000" charset="-122"/>
                <a:cs typeface="方正小标宋简体" panose="02000000000000000000" charset="-122"/>
              </a:rPr>
              <a:t>         </a:t>
            </a:r>
            <a:r>
              <a:rPr lang="zh-CN" altLang="en-US" sz="1800">
                <a:latin typeface="方正小标宋简体" panose="02000000000000000000" charset="-122"/>
                <a:ea typeface="方正小标宋简体" panose="02000000000000000000" charset="-122"/>
                <a:cs typeface="方正小标宋简体" panose="02000000000000000000" charset="-122"/>
              </a:rPr>
              <a:t>深入学习贯彻落实习近平新时代中国特色社会主义思想，全面贯彻党的二十大精神，坚持人民至上、生命至上，坚持统筹发展和安全，坚持严的基调、紧的状态、深的精神、细的举措、实的作风，坚持“五不为过、五个必须”，开展安全生产治本攻坚三年行动，强化重点行业领域专项整治，推动安全生产治理模式向事前预防转型，推动遏制重特大事故的关口向消除重大事故隐患、管控重大安全风险前移，提升防灾减灾救灾和突发事件应对处置能力。</a:t>
            </a:r>
            <a:endParaRPr lang="zh-CN" altLang="en-US" sz="1800">
              <a:latin typeface="方正小标宋简体" panose="02000000000000000000" charset="-122"/>
              <a:ea typeface="方正小标宋简体" panose="02000000000000000000" charset="-122"/>
              <a:cs typeface="方正小标宋简体" panose="02000000000000000000" charset="-122"/>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内容占位符 2"/>
          <p:cNvSpPr>
            <a:spLocks noGrp="true"/>
          </p:cNvSpPr>
          <p:nvPr>
            <p:ph idx="1"/>
          </p:nvPr>
        </p:nvSpPr>
        <p:spPr>
          <a:xfrm>
            <a:off x="647700" y="410210"/>
            <a:ext cx="10515600" cy="5767070"/>
          </a:xfrm>
        </p:spPr>
        <p:txBody>
          <a:bodyPr>
            <a:normAutofit fontScale="60000"/>
          </a:bodyPr>
          <a:p>
            <a:pPr marL="0" indent="0">
              <a:buNone/>
            </a:pPr>
            <a:r>
              <a:rPr lang="en-US" altLang="zh-CN"/>
              <a:t>                                                                                   </a:t>
            </a:r>
            <a:r>
              <a:rPr lang="zh-CN" altLang="en-US" sz="2400">
                <a:latin typeface="方正小标宋简体" panose="02000000000000000000" charset="-122"/>
                <a:ea typeface="方正小标宋简体" panose="02000000000000000000" charset="-122"/>
              </a:rPr>
              <a:t>严格落实安全生产各方责任</a:t>
            </a:r>
            <a:endParaRPr lang="zh-CN" altLang="en-US"/>
          </a:p>
          <a:p>
            <a:endParaRPr lang="zh-CN" altLang="en-US"/>
          </a:p>
          <a:p>
            <a:r>
              <a:rPr lang="en-US" altLang="zh-CN"/>
              <a:t>     </a:t>
            </a:r>
            <a:r>
              <a:rPr lang="zh-CN" altLang="en-US"/>
              <a:t>1、落实党政领导责任。坚持“党政同责、一岗双责、齐抓共管、失职追责”，动态编制并落实安全生产职责清单和年度重点工作任务清单，将履行安全生产工作职责情况列入领导班子及其成员年度考核述职内容。党政领导干部投入更大精力抓安全生产，定期深入一线检查指导。坚持管理职能与安全管理责任相统一，将安全生产工作贯穿到业务工作的全过程，督促指导安全管理责任落实。定期召开安全生产专题会议，讨论研究重大问题。</a:t>
            </a:r>
            <a:endParaRPr lang="zh-CN" altLang="en-US"/>
          </a:p>
          <a:p>
            <a:r>
              <a:rPr lang="en-US" altLang="zh-CN"/>
              <a:t>     </a:t>
            </a:r>
            <a:r>
              <a:rPr lang="zh-CN" altLang="en-US"/>
              <a:t>2、落实部门监管责任。坚持实行行业领域分类分级监管，实施安全生产挂牌责任制，推进落实文物博物馆单位文物安全直接责任人公告公示制度。按照省、市安委和有关规定，及时厘清职能交叉和新产业新业态行业领域的安全监管职责分工。加强常态化安全督导检查，按要求组织开展各类专项行动。</a:t>
            </a:r>
            <a:endParaRPr lang="zh-CN" altLang="en-US"/>
          </a:p>
          <a:p>
            <a:r>
              <a:rPr lang="en-US" altLang="zh-CN"/>
              <a:t>     </a:t>
            </a:r>
            <a:r>
              <a:rPr lang="zh-CN" altLang="en-US"/>
              <a:t>3、落实单位和企业主体责任。严格落实单位、企业和场所安全生产第一责任人责任，坚持履职尽责承诺，制定并落实主要负责人安全生产职责清单。依法设置安全管理机构、配备安全专兼职管理人员，足额提取使用安全生产费用。必须做到安全责任、投入、培训、管理和应急救援“五到位”。</a:t>
            </a:r>
            <a:endParaRPr lang="zh-CN" altLang="en-US"/>
          </a:p>
          <a:p>
            <a:r>
              <a:rPr lang="en-US" altLang="zh-CN"/>
              <a:t>     </a:t>
            </a:r>
            <a:r>
              <a:rPr lang="zh-CN" altLang="en-US"/>
              <a:t>4、落实全员安全责任。建立健全从主要负责人到一线从业人员的全员安全生产责任制。从业人员未经培训合格不得上岗。常态化开展反“三违”活动，严格全员遵规守纪。</a:t>
            </a:r>
            <a:endParaRPr lang="zh-CN" altLang="en-US"/>
          </a:p>
          <a:p>
            <a:r>
              <a:rPr lang="en-US" altLang="zh-CN"/>
              <a:t>     </a:t>
            </a:r>
            <a:r>
              <a:rPr lang="zh-CN" altLang="en-US"/>
              <a:t>5、加大考核力度。将安全生产治本攻坚三年行动等年度重点工作落实情况纳入安全生产工作考核范围，推动考核结果作为干部组织考察、评优评先等事项的重要参考，对发生安全责任事故的单位和个人，实行“一票否决”。将“多通报、多发督办函、多暗访”作为安全生产督查长效机制。</a:t>
            </a:r>
            <a:endParaRPr lang="zh-CN" alt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sp>
        <p:nvSpPr>
          <p:cNvPr id="3" name="内容占位符 2"/>
          <p:cNvSpPr>
            <a:spLocks noGrp="true"/>
          </p:cNvSpPr>
          <p:nvPr>
            <p:ph idx="1"/>
          </p:nvPr>
        </p:nvSpPr>
        <p:spPr>
          <a:xfrm>
            <a:off x="647700" y="734060"/>
            <a:ext cx="10515600" cy="5443220"/>
          </a:xfrm>
        </p:spPr>
        <p:txBody>
          <a:bodyPr>
            <a:normAutofit/>
          </a:bodyPr>
          <a:p>
            <a:pPr marL="0" indent="0" fontAlgn="auto">
              <a:buNone/>
            </a:pPr>
            <a:r>
              <a:rPr lang="en-US" altLang="zh-CN" sz="1800">
                <a:solidFill>
                  <a:schemeClr val="tx1">
                    <a:lumMod val="75000"/>
                    <a:lumOff val="25000"/>
                  </a:schemeClr>
                </a:solidFill>
              </a:rPr>
              <a:t>                                                     </a:t>
            </a:r>
            <a:r>
              <a:rPr lang="zh-CN" altLang="en-US" sz="2400">
                <a:solidFill>
                  <a:schemeClr val="tx1">
                    <a:lumMod val="75000"/>
                    <a:lumOff val="25000"/>
                  </a:schemeClr>
                </a:solidFill>
                <a:latin typeface="方正小标宋简体" panose="02000000000000000000" charset="-122"/>
                <a:ea typeface="方正小标宋简体" panose="02000000000000000000" charset="-122"/>
              </a:rPr>
              <a:t>防范化解安全生产风险隐患</a:t>
            </a:r>
            <a:endParaRPr lang="zh-CN" altLang="en-US" sz="1800">
              <a:solidFill>
                <a:schemeClr val="tx1">
                  <a:lumMod val="75000"/>
                  <a:lumOff val="25000"/>
                </a:schemeClr>
              </a:solidFill>
            </a:endParaRPr>
          </a:p>
          <a:p>
            <a:pPr marL="158115" fontAlgn="auto"/>
            <a:endParaRPr lang="zh-CN" altLang="en-US" sz="1800">
              <a:solidFill>
                <a:schemeClr val="tx1">
                  <a:lumMod val="75000"/>
                  <a:lumOff val="25000"/>
                </a:schemeClr>
              </a:solidFill>
            </a:endParaRPr>
          </a:p>
          <a:p>
            <a:pPr marL="158115" fontAlgn="auto">
              <a:lnSpc>
                <a:spcPts val="2160"/>
              </a:lnSpc>
            </a:pPr>
            <a:r>
              <a:rPr lang="en-US" altLang="zh-CN" sz="1800">
                <a:solidFill>
                  <a:schemeClr val="tx1">
                    <a:lumMod val="75000"/>
                    <a:lumOff val="25000"/>
                  </a:schemeClr>
                </a:solidFill>
              </a:rPr>
              <a:t>    </a:t>
            </a:r>
            <a:r>
              <a:rPr lang="zh-CN" altLang="en-US" sz="1800">
                <a:solidFill>
                  <a:schemeClr val="tx1">
                    <a:lumMod val="75000"/>
                    <a:lumOff val="25000"/>
                  </a:schemeClr>
                </a:solidFill>
              </a:rPr>
              <a:t>6、加强安全风险预警管控。文旅企业、文博单位要建立完善并落实安全风险分级管控制度。监管部门通过安全风险监测预警机制，加强对企业风险管控措施落实情况的检查。</a:t>
            </a:r>
            <a:endParaRPr lang="zh-CN" altLang="en-US" sz="1800">
              <a:solidFill>
                <a:schemeClr val="tx1">
                  <a:lumMod val="75000"/>
                  <a:lumOff val="25000"/>
                </a:schemeClr>
              </a:solidFill>
            </a:endParaRPr>
          </a:p>
          <a:p>
            <a:pPr marL="158115" fontAlgn="auto">
              <a:lnSpc>
                <a:spcPts val="2160"/>
              </a:lnSpc>
            </a:pPr>
            <a:r>
              <a:rPr lang="en-US" altLang="zh-CN" sz="1800">
                <a:solidFill>
                  <a:schemeClr val="tx1">
                    <a:lumMod val="75000"/>
                    <a:lumOff val="25000"/>
                  </a:schemeClr>
                </a:solidFill>
              </a:rPr>
              <a:t>    </a:t>
            </a:r>
            <a:r>
              <a:rPr lang="zh-CN" altLang="en-US" sz="1800">
                <a:solidFill>
                  <a:schemeClr val="tx1">
                    <a:lumMod val="75000"/>
                    <a:lumOff val="25000"/>
                  </a:schemeClr>
                </a:solidFill>
              </a:rPr>
              <a:t>7、深化重大事故隐患专项排查整治。深刻吸取吕梁市离石区永聚煤业办公楼“11·16”重大火灾等典型事故教训，以重点行业领域、高风险场所、危险作业环节管理和全员安全素质提升为重点，集中开展安全意识大教育、安全隐患大排查、安全问题大整治、安全责任大落实活动。各单位和企业、场所要建立健全事故隐患排查治理制度，完善事故隐患自查自改常态化动态清零机制。有效开展文物安全隐患排查整治。对安全风险隐患，各县（区）文旅局要挂牌督办并审核把关销号，动态清除安全风险隐患存量。</a:t>
            </a:r>
            <a:endParaRPr lang="zh-CN" altLang="en-US" sz="1800">
              <a:solidFill>
                <a:schemeClr val="tx1">
                  <a:lumMod val="75000"/>
                  <a:lumOff val="25000"/>
                </a:schemeClr>
              </a:solidFill>
            </a:endParaRPr>
          </a:p>
          <a:p>
            <a:pPr marL="158115" fontAlgn="auto">
              <a:lnSpc>
                <a:spcPts val="2160"/>
              </a:lnSpc>
            </a:pPr>
            <a:r>
              <a:rPr lang="en-US" altLang="zh-CN" sz="1800">
                <a:solidFill>
                  <a:schemeClr val="tx1">
                    <a:lumMod val="75000"/>
                    <a:lumOff val="25000"/>
                  </a:schemeClr>
                </a:solidFill>
              </a:rPr>
              <a:t>    </a:t>
            </a:r>
            <a:r>
              <a:rPr lang="zh-CN" altLang="en-US" sz="1800">
                <a:solidFill>
                  <a:schemeClr val="tx1">
                    <a:lumMod val="75000"/>
                    <a:lumOff val="25000"/>
                  </a:schemeClr>
                </a:solidFill>
              </a:rPr>
              <a:t>8、开展治本攻坚三年行动。按照省、市统一部署，开展好安全生产治本攻坚三年行动和“全市文物行业大调研、查问题、除隐患”专项行动，对照2024年工作任务，组织开展企业主要负责人教育培训、从业人员安全素质提升、部门精准执法、事故隐患动态清零、安全科技支撑、全民安全素质提升等行动，落实人防、技防、工程防、管理防等措施，不断提升本质安全水平。坚持问题导向，聚焦难点堵点，深入文物保护单位一线，深入查找影响和制约文物安全发展的突出问题和短板弱项，扎实推进调研成果转化运用，做好调研“后半篇文章”，推动文物安全工作高质量发展。</a:t>
            </a:r>
            <a:endParaRPr lang="zh-CN" altLang="en-US" sz="1800" kern="0">
              <a:solidFill>
                <a:schemeClr val="tx1">
                  <a:lumMod val="75000"/>
                  <a:lumOff val="25000"/>
                </a:schemeClr>
              </a:solidFill>
              <a:uFillTx/>
            </a:endParaRPr>
          </a:p>
        </p:txBody>
      </p:sp>
    </p:spTree>
  </p:cSld>
  <p:clrMapOvr>
    <a:overrideClrMapping bg1="lt1" tx1="dk1" bg2="lt2" tx2="dk2" accent1="accent1" accent2="accent2" accent3="accent3" accent4="accent4" accent5="accent5" accent6="accent6" hlink="hlink" folHlink="folHlink"/>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内容占位符 2"/>
          <p:cNvSpPr>
            <a:spLocks noGrp="true"/>
          </p:cNvSpPr>
          <p:nvPr>
            <p:ph idx="1"/>
          </p:nvPr>
        </p:nvSpPr>
        <p:spPr>
          <a:xfrm>
            <a:off x="647700" y="1223645"/>
            <a:ext cx="10515600" cy="4953635"/>
          </a:xfrm>
        </p:spPr>
        <p:txBody>
          <a:bodyPr>
            <a:normAutofit lnSpcReduction="20000"/>
          </a:bodyPr>
          <a:p>
            <a:pPr marL="0" indent="0">
              <a:buNone/>
            </a:pPr>
            <a:r>
              <a:rPr lang="en-US" altLang="zh-CN"/>
              <a:t>                                        </a:t>
            </a:r>
            <a:r>
              <a:rPr lang="zh-CN" altLang="en-US" sz="2400">
                <a:latin typeface="方正小标宋简体" panose="02000000000000000000" charset="-122"/>
                <a:ea typeface="方正小标宋简体" panose="02000000000000000000" charset="-122"/>
              </a:rPr>
              <a:t>大力推进安全生产法制建设</a:t>
            </a:r>
            <a:endParaRPr lang="zh-CN" altLang="en-US"/>
          </a:p>
          <a:p>
            <a:pPr marL="0" indent="0">
              <a:buNone/>
            </a:pPr>
            <a:endParaRPr lang="zh-CN" altLang="en-US"/>
          </a:p>
          <a:p>
            <a:pPr fontAlgn="auto">
              <a:lnSpc>
                <a:spcPts val="2160"/>
              </a:lnSpc>
              <a:spcBef>
                <a:spcPts val="400"/>
              </a:spcBef>
            </a:pPr>
            <a:r>
              <a:rPr lang="en-US" altLang="zh-CN" sz="1800"/>
              <a:t>    </a:t>
            </a:r>
            <a:r>
              <a:rPr lang="zh-CN" altLang="en-US" sz="1800"/>
              <a:t>9、加强文旅文物监管执法。持续推进事前、事中、事后监管，采取“四不两直”、暗查暗访、交叉执法等方式，强化安全检查。建立健全安全生产专家库，进一步强化专家配合检查、指导服务企业的技术支撑，提升执法效能。强化部门协作，配合公安机关开展打击防范文物犯罪行动。</a:t>
            </a:r>
            <a:endParaRPr lang="zh-CN" altLang="en-US" sz="1800"/>
          </a:p>
          <a:p>
            <a:pPr fontAlgn="auto">
              <a:lnSpc>
                <a:spcPts val="2160"/>
              </a:lnSpc>
              <a:spcBef>
                <a:spcPts val="400"/>
              </a:spcBef>
            </a:pPr>
            <a:r>
              <a:rPr lang="en-US" altLang="zh-CN" sz="1800"/>
              <a:t>    </a:t>
            </a:r>
            <a:r>
              <a:rPr lang="zh-CN" altLang="en-US" sz="1800"/>
              <a:t>加大文物行政违法案件督办力度，会同检察机关共同推进文物公益诉讼。指导市、县文化市场综合执法队伍落实文物行政执法责任。高度重视和认真完成省、市文物安全行政执法督办事项，将督办事项推进工作纳入专项考核内容。</a:t>
            </a:r>
            <a:endParaRPr lang="zh-CN" altLang="en-US" sz="1800"/>
          </a:p>
          <a:p>
            <a:pPr fontAlgn="auto">
              <a:lnSpc>
                <a:spcPts val="2160"/>
              </a:lnSpc>
              <a:spcBef>
                <a:spcPts val="400"/>
              </a:spcBef>
            </a:pPr>
            <a:r>
              <a:rPr lang="en-US" altLang="zh-CN" sz="1800"/>
              <a:t>    </a:t>
            </a:r>
            <a:r>
              <a:rPr lang="zh-CN" altLang="en-US" sz="1800"/>
              <a:t>10、健全举报渠道和奖励机制。强化社会群众监督，通过各种方式宣传举报电话，提高安全生产举报投诉渠道的社会知晓度。进一步理顺举报来访和信访件的受理、转办、反馈、奖励等工作机制，杜绝举报核查办理过程中推诿、扯皮、查办不力等现象的发生，构建畅通、有序、高效的投诉举报受理处置机制。</a:t>
            </a:r>
            <a:endParaRPr lang="zh-CN" altLang="en-US" sz="1800"/>
          </a:p>
          <a:p>
            <a:pPr fontAlgn="auto">
              <a:lnSpc>
                <a:spcPts val="2160"/>
              </a:lnSpc>
              <a:spcBef>
                <a:spcPts val="400"/>
              </a:spcBef>
            </a:pPr>
            <a:r>
              <a:rPr lang="en-US" altLang="zh-CN" sz="1800"/>
              <a:t>    </a:t>
            </a:r>
            <a:r>
              <a:rPr lang="zh-CN" altLang="en-US" sz="1800"/>
              <a:t>11、严格责任倒查追究。树立“严管就是厚爱”和“动员千遍不如问责一遍”的理念。对故意或重大过失，未履行、不当履行或者违法履职，导致发生事故等危害后果或者不良影响的，依法依规进行责任倒查追究。对工作不落实、作风不扎实、执法不严格的，进行通报、约谈或者诫勉。</a:t>
            </a:r>
            <a:endParaRPr lang="zh-CN" altLang="en-US" sz="180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内容占位符 2"/>
          <p:cNvSpPr>
            <a:spLocks noGrp="true"/>
          </p:cNvSpPr>
          <p:nvPr>
            <p:ph idx="1"/>
          </p:nvPr>
        </p:nvSpPr>
        <p:spPr>
          <a:xfrm>
            <a:off x="647700" y="1019810"/>
            <a:ext cx="10515600" cy="5157470"/>
          </a:xfrm>
        </p:spPr>
        <p:txBody>
          <a:bodyPr>
            <a:normAutofit lnSpcReduction="20000"/>
          </a:bodyPr>
          <a:p>
            <a:pPr marL="0" indent="0">
              <a:buNone/>
            </a:pPr>
            <a:r>
              <a:rPr lang="en-US" altLang="zh-CN"/>
              <a:t>                                      </a:t>
            </a:r>
            <a:r>
              <a:rPr lang="zh-CN" altLang="en-US" sz="2400">
                <a:latin typeface="方正小标宋简体" panose="02000000000000000000" charset="-122"/>
                <a:ea typeface="方正小标宋简体" panose="02000000000000000000" charset="-122"/>
              </a:rPr>
              <a:t>强化重点时段和领域安全防范</a:t>
            </a:r>
            <a:endParaRPr lang="zh-CN" altLang="en-US"/>
          </a:p>
          <a:p>
            <a:endParaRPr lang="zh-CN" altLang="en-US"/>
          </a:p>
          <a:p>
            <a:pPr fontAlgn="auto">
              <a:lnSpc>
                <a:spcPts val="2160"/>
              </a:lnSpc>
            </a:pPr>
            <a:r>
              <a:rPr lang="en-US" altLang="zh-CN" sz="1800"/>
              <a:t>      </a:t>
            </a:r>
            <a:r>
              <a:rPr lang="zh-CN" altLang="en-US" sz="1800"/>
              <a:t>12、做好重点时段的安全管控。关注重点节假日和暑期、汛期等重点时段，提前做好安全生产工作部署，集中力量开展安全生产明察暗访和专项督导检查。各级文旅部门加强与公安、交通、应急、林草、市场监管和消防救援等有关部门的对接，会同各类专业力量和社会力量共同做好重点时期安全生产工作。</a:t>
            </a:r>
            <a:endParaRPr lang="zh-CN" altLang="en-US" sz="1800"/>
          </a:p>
          <a:p>
            <a:pPr fontAlgn="auto">
              <a:lnSpc>
                <a:spcPts val="2160"/>
              </a:lnSpc>
            </a:pPr>
            <a:r>
              <a:rPr lang="en-US" altLang="zh-CN" sz="1800"/>
              <a:t>      </a:t>
            </a:r>
            <a:r>
              <a:rPr lang="zh-CN" altLang="en-US" sz="1800"/>
              <a:t>13、加强重点领域的规范管理。指导旅行社严格落实旅游包车“五不租”制度，持续推动安全带提示帖和视频的推广。加强与公安、应急、消防、市场监管等部门的协同配合，对文旅场所、文博单位的消防设施设备、疏散通道和大型游乐设施开展联合检查。配合景区主管部门和安全监管部门督促景区落实隐患排查、安全防范、应急处置、事故救援、人员转移避险等措施。加强长城、石窟寺保护管理问题专项整治。配合有关部门做好建筑消防审验问题专项整治。</a:t>
            </a:r>
            <a:endParaRPr lang="zh-CN" altLang="en-US" sz="1800"/>
          </a:p>
          <a:p>
            <a:pPr fontAlgn="auto">
              <a:lnSpc>
                <a:spcPts val="2160"/>
              </a:lnSpc>
            </a:pPr>
            <a:r>
              <a:rPr lang="en-US" altLang="zh-CN" sz="1800"/>
              <a:t>      </a:t>
            </a:r>
            <a:r>
              <a:rPr lang="zh-CN" altLang="en-US" sz="1800"/>
              <a:t>14、加强文物安全防范工作。加大文物安全风险监测预警，推进市、县低级别不可移动文物监管平台建设，完成市、县两级监控中心建设任务。加强国、省、市文保员人员和补助资金管理，推动县（区）保设立文物看护员并给予财政资金补助，完善人防基础。提升文物安全隐患排查整治质量，做好国省保和市保巡检整改工作，加大看护员日常安全巡查力度，提高隐患整改率。</a:t>
            </a:r>
            <a:endParaRPr lang="zh-CN" altLang="en-US" sz="180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内容占位符 2"/>
          <p:cNvSpPr>
            <a:spLocks noGrp="true"/>
          </p:cNvSpPr>
          <p:nvPr>
            <p:ph idx="1"/>
          </p:nvPr>
        </p:nvSpPr>
        <p:spPr>
          <a:xfrm>
            <a:off x="647700" y="981075"/>
            <a:ext cx="10515600" cy="5196205"/>
          </a:xfrm>
        </p:spPr>
        <p:txBody>
          <a:bodyPr>
            <a:normAutofit fontScale="60000"/>
          </a:bodyPr>
          <a:p>
            <a:pPr marL="0" indent="0">
              <a:buNone/>
            </a:pPr>
            <a:r>
              <a:rPr lang="en-US" altLang="zh-CN"/>
              <a:t>                                                                                  </a:t>
            </a:r>
            <a:r>
              <a:rPr lang="zh-CN" altLang="en-US" sz="2400">
                <a:latin typeface="方正小标宋简体" panose="02000000000000000000" charset="-122"/>
                <a:ea typeface="方正小标宋简体" panose="02000000000000000000" charset="-122"/>
              </a:rPr>
              <a:t>持续夯实安全生产基层基础</a:t>
            </a:r>
            <a:endParaRPr lang="zh-CN" altLang="en-US" sz="2400">
              <a:latin typeface="方正小标宋简体" panose="02000000000000000000" charset="-122"/>
              <a:ea typeface="方正小标宋简体" panose="02000000000000000000" charset="-122"/>
            </a:endParaRPr>
          </a:p>
          <a:p>
            <a:pPr marL="0" indent="0">
              <a:buNone/>
            </a:pPr>
            <a:endParaRPr lang="zh-CN" altLang="en-US" sz="2400">
              <a:latin typeface="方正小标宋简体" panose="02000000000000000000" charset="-122"/>
              <a:ea typeface="方正小标宋简体" panose="02000000000000000000" charset="-122"/>
            </a:endParaRPr>
          </a:p>
          <a:p>
            <a:r>
              <a:rPr lang="en-US" altLang="zh-CN"/>
              <a:t>     </a:t>
            </a:r>
            <a:r>
              <a:rPr lang="zh-CN" altLang="en-US"/>
              <a:t>15、强化标准化建设。完善双重预防机制建设标准体系，加强消防安全标准化单位创建。2024 年底前，每个县（区）要联合消防、住建等部门打造 1 家消防安全标准化试点示范单位，将消防安全标准化建设情况作为分类分级的重要依据，实施差异化监管。</a:t>
            </a:r>
            <a:endParaRPr lang="zh-CN" altLang="en-US"/>
          </a:p>
          <a:p>
            <a:r>
              <a:rPr lang="zh-CN" altLang="en-US"/>
              <a:t>按照省文物局《山西省文物安全标准化管理建设实施方案》，全面开展文物保护单位安全管理标准化建设。2024 年底前，要完成国保单位文物安全标准化管理。</a:t>
            </a:r>
            <a:endParaRPr lang="zh-CN" altLang="en-US"/>
          </a:p>
          <a:p>
            <a:r>
              <a:rPr lang="en-US" altLang="zh-CN"/>
              <a:t>     </a:t>
            </a:r>
            <a:r>
              <a:rPr lang="zh-CN" altLang="en-US"/>
              <a:t>16、强化安全教育工作。开展“安全生产月”“防灾减灾日”“消防宣传月”等形式多样的主题活动，增强社会参与度和影响力。通过门户网站、新媒体等多形式、多渠道开展安全宣传引导，持续提升安全意识，增强应急避难和自救互救能力。深入基层一线，集中开展“五进”活动。开展对行业管理人员、执法人员、企业和场所负责人及一线员工的安全教育培训，提高安全责任意识和安全防范技能。</a:t>
            </a:r>
            <a:endParaRPr lang="zh-CN" altLang="en-US"/>
          </a:p>
          <a:p>
            <a:r>
              <a:rPr lang="en-US" altLang="zh-CN"/>
              <a:t>     </a:t>
            </a:r>
            <a:r>
              <a:rPr lang="zh-CN" altLang="en-US"/>
              <a:t>发挥榜样示范引领作用，做好“三晋文物安全守护人”“三晋长城卫士”“三晋文物保护宣讲人”推荐评选工作。</a:t>
            </a:r>
            <a:endParaRPr lang="zh-CN" altLang="en-US"/>
          </a:p>
          <a:p>
            <a:r>
              <a:rPr lang="en-US" altLang="zh-CN"/>
              <a:t>     </a:t>
            </a:r>
            <a:r>
              <a:rPr lang="zh-CN" altLang="en-US"/>
              <a:t>17、强化应急救援预案演练和应急处置。公共文化单位、文化和旅游经营单位、文保单位完善应急预案，开展人员密集场所应急演练，提升从业人员应急处置能力。严格值班值守，强化事故信息和灾情报送，加强应急调度，强化应对准备，遇突发情况，高效处置，及时救援救助。</a:t>
            </a:r>
            <a:endParaRPr lang="zh-CN" altLang="en-US"/>
          </a:p>
        </p:txBody>
      </p:sp>
    </p:spTree>
  </p:cSld>
  <p:clrMapOvr>
    <a:masterClrMapping/>
  </p:clrMapOvr>
</p:sld>
</file>

<file path=ppt/tags/tag1.xml><?xml version="1.0" encoding="utf-8"?>
<p:tagLst xmlns:p="http://schemas.openxmlformats.org/presentationml/2006/main">
  <p:tag name="KSO_WM_TAG_VERSION" val="1.0"/>
  <p:tag name="KSO_WM_BEAUTIFY_FLAG" val="#wm#"/>
  <p:tag name="KSO_WM_UNIT_ID" val="custom1_3*i*2"/>
  <p:tag name="KSO_WM_TEMPLATE_CATEGORY" val="custom"/>
  <p:tag name="KSO_WM_TEMPLATE_INDEX" val="1"/>
  <p:tag name="KSO_WM_UNIT_HIGHLIGHT" val="0"/>
  <p:tag name="KSO_WM_UNIT_COMPATIBLE" val="0"/>
  <p:tag name="KSO_WM_UNIT_LAYERLEVEL" val="1"/>
  <p:tag name="KSO_WM_DIAGRAM_GROUP_CODE" val="p1-1"/>
  <p:tag name="KSO_WM_UNIT_TYPE" val="i"/>
  <p:tag name="KSO_WM_UNIT_INDEX" val="2"/>
</p:tagLst>
</file>

<file path=ppt/tags/tag10.xml><?xml version="1.0" encoding="utf-8"?>
<p:tagLst xmlns:p="http://schemas.openxmlformats.org/presentationml/2006/main">
  <p:tag name="KSO_WM_TAG_VERSION" val="1.0"/>
  <p:tag name="KSO_WM_BEAUTIFY_FLAG" val="#wm#"/>
  <p:tag name="KSO_WM_UNIT_ID" val="custom1_3*i*5"/>
  <p:tag name="KSO_WM_TEMPLATE_CATEGORY" val="custom"/>
  <p:tag name="KSO_WM_TEMPLATE_INDEX" val="1"/>
  <p:tag name="KSO_WM_UNIT_HIGHLIGHT" val="0"/>
  <p:tag name="KSO_WM_UNIT_COMPATIBLE" val="0"/>
  <p:tag name="KSO_WM_UNIT_LAYERLEVEL" val="1"/>
  <p:tag name="KSO_WM_DIAGRAM_GROUP_CODE" val="p1-1"/>
  <p:tag name="KSO_WM_UNIT_TYPE" val="i"/>
  <p:tag name="KSO_WM_UNIT_INDEX" val="5"/>
</p:tagLst>
</file>

<file path=ppt/tags/tag11.xml><?xml version="1.0" encoding="utf-8"?>
<p:tagLst xmlns:p="http://schemas.openxmlformats.org/presentationml/2006/main">
  <p:tag name="KSO_WM_TAG_VERSION" val="1.0"/>
  <p:tag name="KSO_WM_BEAUTIFY_FLAG" val="#wm#"/>
  <p:tag name="KSO_WM_UNIT_ID" val="custom1_3*i*6"/>
  <p:tag name="KSO_WM_TEMPLATE_CATEGORY" val="custom"/>
  <p:tag name="KSO_WM_TEMPLATE_INDEX" val="1"/>
  <p:tag name="KSO_WM_UNIT_HIGHLIGHT" val="0"/>
  <p:tag name="KSO_WM_UNIT_COMPATIBLE" val="0"/>
  <p:tag name="KSO_WM_UNIT_LAYERLEVEL" val="1"/>
  <p:tag name="KSO_WM_DIAGRAM_GROUP_CODE" val="p1-1"/>
  <p:tag name="KSO_WM_UNIT_TYPE" val="i"/>
  <p:tag name="KSO_WM_UNIT_INDEX" val="6"/>
</p:tagLst>
</file>

<file path=ppt/tags/tag12.xml><?xml version="1.0" encoding="utf-8"?>
<p:tagLst xmlns:p="http://schemas.openxmlformats.org/presentationml/2006/main">
  <p:tag name="KSO_WM_TAG_VERSION" val="1.0"/>
  <p:tag name="KSO_WM_BEAUTIFY_FLAG" val="#wm#"/>
  <p:tag name="KSO_WM_UNIT_ID" val="custom1_3*i*7"/>
  <p:tag name="KSO_WM_TEMPLATE_CATEGORY" val="custom"/>
  <p:tag name="KSO_WM_TEMPLATE_INDEX" val="1"/>
  <p:tag name="KSO_WM_UNIT_HIGHLIGHT" val="0"/>
  <p:tag name="KSO_WM_UNIT_COMPATIBLE" val="0"/>
  <p:tag name="KSO_WM_UNIT_LAYERLEVEL" val="1"/>
  <p:tag name="KSO_WM_DIAGRAM_GROUP_CODE" val="p1-1"/>
  <p:tag name="KSO_WM_UNIT_TYPE" val="i"/>
  <p:tag name="KSO_WM_UNIT_INDEX" val="7"/>
</p:tagLst>
</file>

<file path=ppt/tags/tag13.xml><?xml version="1.0" encoding="utf-8"?>
<p:tagLst xmlns:p="http://schemas.openxmlformats.org/presentationml/2006/main">
  <p:tag name="KSO_WM_TAG_VERSION" val="1.0"/>
  <p:tag name="KSO_WM_BEAUTIFY_FLAG" val="#wm#"/>
  <p:tag name="KSO_WM_UNIT_ID" val="custom1_3*i*2"/>
  <p:tag name="KSO_WM_TEMPLATE_CATEGORY" val="custom"/>
  <p:tag name="KSO_WM_TEMPLATE_INDEX" val="1"/>
  <p:tag name="KSO_WM_UNIT_HIGHLIGHT" val="0"/>
  <p:tag name="KSO_WM_UNIT_COMPATIBLE" val="0"/>
  <p:tag name="KSO_WM_UNIT_LAYERLEVEL" val="1"/>
  <p:tag name="KSO_WM_DIAGRAM_GROUP_CODE" val="p1-1"/>
  <p:tag name="KSO_WM_UNIT_TYPE" val="i"/>
  <p:tag name="KSO_WM_UNIT_INDEX" val="2"/>
</p:tagLst>
</file>

<file path=ppt/tags/tag14.xml><?xml version="1.0" encoding="utf-8"?>
<p:tagLst xmlns:p="http://schemas.openxmlformats.org/presentationml/2006/main">
  <p:tag name="KSO_WM_TAG_VERSION" val="1.0"/>
  <p:tag name="KSO_WM_BEAUTIFY_FLAG" val="#wm#"/>
  <p:tag name="KSO_WM_UNIT_ID" val="custom1_3*i*3"/>
  <p:tag name="KSO_WM_TEMPLATE_CATEGORY" val="custom"/>
  <p:tag name="KSO_WM_TEMPLATE_INDEX" val="1"/>
  <p:tag name="KSO_WM_UNIT_HIGHLIGHT" val="0"/>
  <p:tag name="KSO_WM_UNIT_COMPATIBLE" val="0"/>
  <p:tag name="KSO_WM_UNIT_LAYERLEVEL" val="1"/>
  <p:tag name="KSO_WM_DIAGRAM_GROUP_CODE" val="p1-1"/>
  <p:tag name="KSO_WM_UNIT_TYPE" val="i"/>
  <p:tag name="KSO_WM_UNIT_INDEX" val="3"/>
</p:tagLst>
</file>

<file path=ppt/tags/tag15.xml><?xml version="1.0" encoding="utf-8"?>
<p:tagLst xmlns:p="http://schemas.openxmlformats.org/presentationml/2006/main">
  <p:tag name="KSO_WM_TAG_VERSION" val="1.0"/>
  <p:tag name="KSO_WM_BEAUTIFY_FLAG" val="#wm#"/>
  <p:tag name="KSO_WM_UNIT_ID" val="custom1_3*i*4"/>
  <p:tag name="KSO_WM_TEMPLATE_CATEGORY" val="custom"/>
  <p:tag name="KSO_WM_TEMPLATE_INDEX" val="1"/>
  <p:tag name="KSO_WM_UNIT_HIGHLIGHT" val="0"/>
  <p:tag name="KSO_WM_UNIT_COMPATIBLE" val="0"/>
  <p:tag name="KSO_WM_UNIT_LAYERLEVEL" val="1"/>
  <p:tag name="KSO_WM_DIAGRAM_GROUP_CODE" val="p1-1"/>
  <p:tag name="KSO_WM_UNIT_TYPE" val="i"/>
  <p:tag name="KSO_WM_UNIT_INDEX" val="4"/>
</p:tagLst>
</file>

<file path=ppt/tags/tag16.xml><?xml version="1.0" encoding="utf-8"?>
<p:tagLst xmlns:p="http://schemas.openxmlformats.org/presentationml/2006/main">
  <p:tag name="KSO_WM_TAG_VERSION" val="1.0"/>
  <p:tag name="KSO_WM_BEAUTIFY_FLAG" val="#wm#"/>
  <p:tag name="KSO_WM_UNIT_ID" val="custom1_3*i*5"/>
  <p:tag name="KSO_WM_TEMPLATE_CATEGORY" val="custom"/>
  <p:tag name="KSO_WM_TEMPLATE_INDEX" val="1"/>
  <p:tag name="KSO_WM_UNIT_HIGHLIGHT" val="0"/>
  <p:tag name="KSO_WM_UNIT_COMPATIBLE" val="0"/>
  <p:tag name="KSO_WM_UNIT_LAYERLEVEL" val="1"/>
  <p:tag name="KSO_WM_DIAGRAM_GROUP_CODE" val="p1-1"/>
  <p:tag name="KSO_WM_UNIT_TYPE" val="i"/>
  <p:tag name="KSO_WM_UNIT_INDEX" val="5"/>
</p:tagLst>
</file>

<file path=ppt/tags/tag17.xml><?xml version="1.0" encoding="utf-8"?>
<p:tagLst xmlns:p="http://schemas.openxmlformats.org/presentationml/2006/main">
  <p:tag name="KSO_WM_TAG_VERSION" val="1.0"/>
  <p:tag name="KSO_WM_BEAUTIFY_FLAG" val="#wm#"/>
  <p:tag name="KSO_WM_UNIT_ID" val="custom1_3*i*6"/>
  <p:tag name="KSO_WM_TEMPLATE_CATEGORY" val="custom"/>
  <p:tag name="KSO_WM_TEMPLATE_INDEX" val="1"/>
  <p:tag name="KSO_WM_UNIT_HIGHLIGHT" val="0"/>
  <p:tag name="KSO_WM_UNIT_COMPATIBLE" val="0"/>
  <p:tag name="KSO_WM_UNIT_LAYERLEVEL" val="1"/>
  <p:tag name="KSO_WM_DIAGRAM_GROUP_CODE" val="p1-1"/>
  <p:tag name="KSO_WM_UNIT_TYPE" val="i"/>
  <p:tag name="KSO_WM_UNIT_INDEX" val="6"/>
</p:tagLst>
</file>

<file path=ppt/tags/tag18.xml><?xml version="1.0" encoding="utf-8"?>
<p:tagLst xmlns:p="http://schemas.openxmlformats.org/presentationml/2006/main">
  <p:tag name="KSO_WM_TAG_VERSION" val="1.0"/>
  <p:tag name="KSO_WM_BEAUTIFY_FLAG" val="#wm#"/>
  <p:tag name="KSO_WM_UNIT_ID" val="custom1_3*i*7"/>
  <p:tag name="KSO_WM_TEMPLATE_CATEGORY" val="custom"/>
  <p:tag name="KSO_WM_TEMPLATE_INDEX" val="1"/>
  <p:tag name="KSO_WM_UNIT_HIGHLIGHT" val="0"/>
  <p:tag name="KSO_WM_UNIT_COMPATIBLE" val="0"/>
  <p:tag name="KSO_WM_UNIT_LAYERLEVEL" val="1"/>
  <p:tag name="KSO_WM_DIAGRAM_GROUP_CODE" val="p1-1"/>
  <p:tag name="KSO_WM_UNIT_TYPE" val="i"/>
  <p:tag name="KSO_WM_UNIT_INDEX" val="7"/>
</p:tagLst>
</file>

<file path=ppt/tags/tag19.xml><?xml version="1.0" encoding="utf-8"?>
<p:tagLst xmlns:p="http://schemas.openxmlformats.org/presentationml/2006/main">
  <p:tag name="KSO_WM_TAG_VERSION" val="1.0"/>
  <p:tag name="KSO_WM_BEAUTIFY_FLAG" val="#wm#"/>
  <p:tag name="KSO_WM_TEMPLATE_CATEGORY" val="custom"/>
  <p:tag name="KSO_WM_TEMPLATE_INDEX" val="1"/>
  <p:tag name="KSO_WM_UNIT_TYPE" val="m_h_i"/>
  <p:tag name="KSO_WM_UNIT_INDEX" val="1_4_2"/>
  <p:tag name="KSO_WM_UNIT_ID" val="custom1_5*m_h_i*1_4_2"/>
  <p:tag name="KSO_WM_UNIT_LAYERLEVEL" val="1_1_1"/>
  <p:tag name="KSO_WM_DIAGRAM_GROUP_CODE" val="m1-2"/>
  <p:tag name="KSO_WM_UNIT_FILL_FORE_SCHEMECOLOR_INDEX" val="5"/>
  <p:tag name="KSO_WM_UNIT_FILL_TYPE" val="1"/>
  <p:tag name="KSO_WM_UNIT_TEXT_FILL_FORE_SCHEMECOLOR_INDEX" val="13"/>
  <p:tag name="KSO_WM_UNIT_TEXT_FILL_TYPE" val="1"/>
  <p:tag name="KSO_WM_UNIT_USESOURCEFORMAT_APPLY" val="0"/>
  <p:tag name="KSO_WM_UNIT_HIGHLIGHT" val="0"/>
  <p:tag name="KSO_WM_UNIT_COMPATIBLE" val="0"/>
</p:tagLst>
</file>

<file path=ppt/tags/tag2.xml><?xml version="1.0" encoding="utf-8"?>
<p:tagLst xmlns:p="http://schemas.openxmlformats.org/presentationml/2006/main">
  <p:tag name="KSO_WM_TAG_VERSION" val="1.0"/>
  <p:tag name="KSO_WM_BEAUTIFY_FLAG" val="#wm#"/>
  <p:tag name="KSO_WM_UNIT_ID" val="custom1_3*i*3"/>
  <p:tag name="KSO_WM_TEMPLATE_CATEGORY" val="custom"/>
  <p:tag name="KSO_WM_TEMPLATE_INDEX" val="1"/>
  <p:tag name="KSO_WM_UNIT_HIGHLIGHT" val="0"/>
  <p:tag name="KSO_WM_UNIT_COMPATIBLE" val="0"/>
  <p:tag name="KSO_WM_UNIT_LAYERLEVEL" val="1"/>
  <p:tag name="KSO_WM_DIAGRAM_GROUP_CODE" val="p1-1"/>
  <p:tag name="KSO_WM_UNIT_TYPE" val="i"/>
  <p:tag name="KSO_WM_UNIT_INDEX" val="3"/>
</p:tagLst>
</file>

<file path=ppt/tags/tag20.xml><?xml version="1.0" encoding="utf-8"?>
<p:tagLst xmlns:p="http://schemas.openxmlformats.org/presentationml/2006/main">
  <p:tag name="KSO_WM_TAG_VERSION" val="1.0"/>
  <p:tag name="KSO_WM_BEAUTIFY_FLAG" val="#wm#"/>
  <p:tag name="KSO_WM_TEMPLATE_CATEGORY" val="custom"/>
  <p:tag name="KSO_WM_TEMPLATE_INDEX" val="1"/>
  <p:tag name="KSO_WM_UNIT_TYPE" val="m_h_i"/>
  <p:tag name="KSO_WM_UNIT_INDEX" val="1_1_2"/>
  <p:tag name="KSO_WM_UNIT_ID" val="custom1_5*m_h_i*1_1_2"/>
  <p:tag name="KSO_WM_UNIT_LAYERLEVEL" val="1_1_1"/>
  <p:tag name="KSO_WM_DIAGRAM_GROUP_CODE" val="m1-2"/>
  <p:tag name="KSO_WM_UNIT_FILL_FORE_SCHEMECOLOR_INDEX" val="5"/>
  <p:tag name="KSO_WM_UNIT_FILL_TYPE" val="1"/>
  <p:tag name="KSO_WM_UNIT_TEXT_FILL_FORE_SCHEMECOLOR_INDEX" val="13"/>
  <p:tag name="KSO_WM_UNIT_TEXT_FILL_TYPE" val="1"/>
  <p:tag name="KSO_WM_UNIT_USESOURCEFORMAT_APPLY" val="0"/>
  <p:tag name="KSO_WM_UNIT_HIGHLIGHT" val="0"/>
  <p:tag name="KSO_WM_UNIT_COMPATIBLE" val="0"/>
</p:tagLst>
</file>

<file path=ppt/tags/tag21.xml><?xml version="1.0" encoding="utf-8"?>
<p:tagLst xmlns:p="http://schemas.openxmlformats.org/presentationml/2006/main">
  <p:tag name="KSO_WM_TAG_VERSION" val="1.0"/>
  <p:tag name="KSO_WM_BEAUTIFY_FLAG" val="#wm#"/>
  <p:tag name="KSO_WM_UNIT_ID" val="custom1_3*i*2"/>
  <p:tag name="KSO_WM_TEMPLATE_CATEGORY" val="custom"/>
  <p:tag name="KSO_WM_TEMPLATE_INDEX" val="1"/>
  <p:tag name="KSO_WM_UNIT_HIGHLIGHT" val="0"/>
  <p:tag name="KSO_WM_UNIT_COMPATIBLE" val="0"/>
  <p:tag name="KSO_WM_UNIT_LAYERLEVEL" val="1"/>
  <p:tag name="KSO_WM_DIAGRAM_GROUP_CODE" val="p1-1"/>
  <p:tag name="KSO_WM_UNIT_TYPE" val="i"/>
  <p:tag name="KSO_WM_UNIT_INDEX" val="2"/>
</p:tagLst>
</file>

<file path=ppt/tags/tag22.xml><?xml version="1.0" encoding="utf-8"?>
<p:tagLst xmlns:p="http://schemas.openxmlformats.org/presentationml/2006/main">
  <p:tag name="KSO_WM_TAG_VERSION" val="1.0"/>
  <p:tag name="KSO_WM_BEAUTIFY_FLAG" val="#wm#"/>
  <p:tag name="KSO_WM_UNIT_ID" val="custom1_3*i*3"/>
  <p:tag name="KSO_WM_TEMPLATE_CATEGORY" val="custom"/>
  <p:tag name="KSO_WM_TEMPLATE_INDEX" val="1"/>
  <p:tag name="KSO_WM_UNIT_HIGHLIGHT" val="0"/>
  <p:tag name="KSO_WM_UNIT_COMPATIBLE" val="0"/>
  <p:tag name="KSO_WM_UNIT_LAYERLEVEL" val="1"/>
  <p:tag name="KSO_WM_DIAGRAM_GROUP_CODE" val="p1-1"/>
  <p:tag name="KSO_WM_UNIT_TYPE" val="i"/>
  <p:tag name="KSO_WM_UNIT_INDEX" val="3"/>
</p:tagLst>
</file>

<file path=ppt/tags/tag23.xml><?xml version="1.0" encoding="utf-8"?>
<p:tagLst xmlns:p="http://schemas.openxmlformats.org/presentationml/2006/main">
  <p:tag name="KSO_WM_TAG_VERSION" val="1.0"/>
  <p:tag name="KSO_WM_BEAUTIFY_FLAG" val="#wm#"/>
  <p:tag name="KSO_WM_UNIT_ID" val="custom1_3*i*4"/>
  <p:tag name="KSO_WM_TEMPLATE_CATEGORY" val="custom"/>
  <p:tag name="KSO_WM_TEMPLATE_INDEX" val="1"/>
  <p:tag name="KSO_WM_UNIT_HIGHLIGHT" val="0"/>
  <p:tag name="KSO_WM_UNIT_COMPATIBLE" val="0"/>
  <p:tag name="KSO_WM_UNIT_LAYERLEVEL" val="1"/>
  <p:tag name="KSO_WM_DIAGRAM_GROUP_CODE" val="p1-1"/>
  <p:tag name="KSO_WM_UNIT_TYPE" val="i"/>
  <p:tag name="KSO_WM_UNIT_INDEX" val="4"/>
</p:tagLst>
</file>

<file path=ppt/tags/tag24.xml><?xml version="1.0" encoding="utf-8"?>
<p:tagLst xmlns:p="http://schemas.openxmlformats.org/presentationml/2006/main">
  <p:tag name="KSO_WM_TAG_VERSION" val="1.0"/>
  <p:tag name="KSO_WM_BEAUTIFY_FLAG" val="#wm#"/>
  <p:tag name="KSO_WM_UNIT_ID" val="custom1_3*i*5"/>
  <p:tag name="KSO_WM_TEMPLATE_CATEGORY" val="custom"/>
  <p:tag name="KSO_WM_TEMPLATE_INDEX" val="1"/>
  <p:tag name="KSO_WM_UNIT_HIGHLIGHT" val="0"/>
  <p:tag name="KSO_WM_UNIT_COMPATIBLE" val="0"/>
  <p:tag name="KSO_WM_UNIT_LAYERLEVEL" val="1"/>
  <p:tag name="KSO_WM_DIAGRAM_GROUP_CODE" val="p1-1"/>
  <p:tag name="KSO_WM_UNIT_TYPE" val="i"/>
  <p:tag name="KSO_WM_UNIT_INDEX" val="5"/>
</p:tagLst>
</file>

<file path=ppt/tags/tag25.xml><?xml version="1.0" encoding="utf-8"?>
<p:tagLst xmlns:p="http://schemas.openxmlformats.org/presentationml/2006/main">
  <p:tag name="KSO_WM_TAG_VERSION" val="1.0"/>
  <p:tag name="KSO_WM_BEAUTIFY_FLAG" val="#wm#"/>
  <p:tag name="KSO_WM_UNIT_ID" val="custom1_3*i*6"/>
  <p:tag name="KSO_WM_TEMPLATE_CATEGORY" val="custom"/>
  <p:tag name="KSO_WM_TEMPLATE_INDEX" val="1"/>
  <p:tag name="KSO_WM_UNIT_HIGHLIGHT" val="0"/>
  <p:tag name="KSO_WM_UNIT_COMPATIBLE" val="0"/>
  <p:tag name="KSO_WM_UNIT_LAYERLEVEL" val="1"/>
  <p:tag name="KSO_WM_DIAGRAM_GROUP_CODE" val="p1-1"/>
  <p:tag name="KSO_WM_UNIT_TYPE" val="i"/>
  <p:tag name="KSO_WM_UNIT_INDEX" val="6"/>
</p:tagLst>
</file>

<file path=ppt/tags/tag26.xml><?xml version="1.0" encoding="utf-8"?>
<p:tagLst xmlns:p="http://schemas.openxmlformats.org/presentationml/2006/main">
  <p:tag name="KSO_WM_TAG_VERSION" val="1.0"/>
  <p:tag name="KSO_WM_BEAUTIFY_FLAG" val="#wm#"/>
  <p:tag name="KSO_WM_UNIT_ID" val="custom1_3*i*7"/>
  <p:tag name="KSO_WM_TEMPLATE_CATEGORY" val="custom"/>
  <p:tag name="KSO_WM_TEMPLATE_INDEX" val="1"/>
  <p:tag name="KSO_WM_UNIT_HIGHLIGHT" val="0"/>
  <p:tag name="KSO_WM_UNIT_COMPATIBLE" val="0"/>
  <p:tag name="KSO_WM_UNIT_LAYERLEVEL" val="1"/>
  <p:tag name="KSO_WM_DIAGRAM_GROUP_CODE" val="p1-1"/>
  <p:tag name="KSO_WM_UNIT_TYPE" val="i"/>
  <p:tag name="KSO_WM_UNIT_INDEX" val="7"/>
</p:tagLst>
</file>

<file path=ppt/tags/tag27.xml><?xml version="1.0" encoding="utf-8"?>
<p:tagLst xmlns:p="http://schemas.openxmlformats.org/presentationml/2006/main">
  <p:tag name="KSO_WM_TAG_VERSION" val="1.0"/>
  <p:tag name="KSO_WM_BEAUTIFY_FLAG" val="#wm#"/>
  <p:tag name="KSO_WM_UNIT_ID" val="custom1_3*i*2"/>
  <p:tag name="KSO_WM_TEMPLATE_CATEGORY" val="custom"/>
  <p:tag name="KSO_WM_TEMPLATE_INDEX" val="1"/>
  <p:tag name="KSO_WM_UNIT_HIGHLIGHT" val="0"/>
  <p:tag name="KSO_WM_UNIT_COMPATIBLE" val="0"/>
  <p:tag name="KSO_WM_UNIT_LAYERLEVEL" val="1"/>
  <p:tag name="KSO_WM_DIAGRAM_GROUP_CODE" val="p1-1"/>
  <p:tag name="KSO_WM_UNIT_TYPE" val="i"/>
  <p:tag name="KSO_WM_UNIT_INDEX" val="2"/>
</p:tagLst>
</file>

<file path=ppt/tags/tag28.xml><?xml version="1.0" encoding="utf-8"?>
<p:tagLst xmlns:p="http://schemas.openxmlformats.org/presentationml/2006/main">
  <p:tag name="KSO_WM_TAG_VERSION" val="1.0"/>
  <p:tag name="KSO_WM_BEAUTIFY_FLAG" val="#wm#"/>
  <p:tag name="KSO_WM_UNIT_ID" val="custom1_3*i*3"/>
  <p:tag name="KSO_WM_TEMPLATE_CATEGORY" val="custom"/>
  <p:tag name="KSO_WM_TEMPLATE_INDEX" val="1"/>
  <p:tag name="KSO_WM_UNIT_HIGHLIGHT" val="0"/>
  <p:tag name="KSO_WM_UNIT_COMPATIBLE" val="0"/>
  <p:tag name="KSO_WM_UNIT_LAYERLEVEL" val="1"/>
  <p:tag name="KSO_WM_DIAGRAM_GROUP_CODE" val="p1-1"/>
  <p:tag name="KSO_WM_UNIT_TYPE" val="i"/>
  <p:tag name="KSO_WM_UNIT_INDEX" val="3"/>
</p:tagLst>
</file>

<file path=ppt/tags/tag29.xml><?xml version="1.0" encoding="utf-8"?>
<p:tagLst xmlns:p="http://schemas.openxmlformats.org/presentationml/2006/main">
  <p:tag name="KSO_WM_TAG_VERSION" val="1.0"/>
  <p:tag name="KSO_WM_BEAUTIFY_FLAG" val="#wm#"/>
  <p:tag name="KSO_WM_UNIT_ID" val="custom1_3*i*4"/>
  <p:tag name="KSO_WM_TEMPLATE_CATEGORY" val="custom"/>
  <p:tag name="KSO_WM_TEMPLATE_INDEX" val="1"/>
  <p:tag name="KSO_WM_UNIT_HIGHLIGHT" val="0"/>
  <p:tag name="KSO_WM_UNIT_COMPATIBLE" val="0"/>
  <p:tag name="KSO_WM_UNIT_LAYERLEVEL" val="1"/>
  <p:tag name="KSO_WM_DIAGRAM_GROUP_CODE" val="p1-1"/>
  <p:tag name="KSO_WM_UNIT_TYPE" val="i"/>
  <p:tag name="KSO_WM_UNIT_INDEX" val="4"/>
</p:tagLst>
</file>

<file path=ppt/tags/tag3.xml><?xml version="1.0" encoding="utf-8"?>
<p:tagLst xmlns:p="http://schemas.openxmlformats.org/presentationml/2006/main">
  <p:tag name="KSO_WM_TAG_VERSION" val="1.0"/>
  <p:tag name="KSO_WM_BEAUTIFY_FLAG" val="#wm#"/>
  <p:tag name="KSO_WM_UNIT_ID" val="custom1_3*i*4"/>
  <p:tag name="KSO_WM_TEMPLATE_CATEGORY" val="custom"/>
  <p:tag name="KSO_WM_TEMPLATE_INDEX" val="1"/>
  <p:tag name="KSO_WM_UNIT_HIGHLIGHT" val="0"/>
  <p:tag name="KSO_WM_UNIT_COMPATIBLE" val="0"/>
  <p:tag name="KSO_WM_UNIT_LAYERLEVEL" val="1"/>
  <p:tag name="KSO_WM_DIAGRAM_GROUP_CODE" val="p1-1"/>
  <p:tag name="KSO_WM_UNIT_TYPE" val="i"/>
  <p:tag name="KSO_WM_UNIT_INDEX" val="4"/>
</p:tagLst>
</file>

<file path=ppt/tags/tag30.xml><?xml version="1.0" encoding="utf-8"?>
<p:tagLst xmlns:p="http://schemas.openxmlformats.org/presentationml/2006/main">
  <p:tag name="KSO_WM_TAG_VERSION" val="1.0"/>
  <p:tag name="KSO_WM_BEAUTIFY_FLAG" val="#wm#"/>
  <p:tag name="KSO_WM_UNIT_ID" val="custom1_3*i*5"/>
  <p:tag name="KSO_WM_TEMPLATE_CATEGORY" val="custom"/>
  <p:tag name="KSO_WM_TEMPLATE_INDEX" val="1"/>
  <p:tag name="KSO_WM_UNIT_HIGHLIGHT" val="0"/>
  <p:tag name="KSO_WM_UNIT_COMPATIBLE" val="0"/>
  <p:tag name="KSO_WM_UNIT_LAYERLEVEL" val="1"/>
  <p:tag name="KSO_WM_DIAGRAM_GROUP_CODE" val="p1-1"/>
  <p:tag name="KSO_WM_UNIT_TYPE" val="i"/>
  <p:tag name="KSO_WM_UNIT_INDEX" val="5"/>
</p:tagLst>
</file>

<file path=ppt/tags/tag31.xml><?xml version="1.0" encoding="utf-8"?>
<p:tagLst xmlns:p="http://schemas.openxmlformats.org/presentationml/2006/main">
  <p:tag name="KSO_WM_TAG_VERSION" val="1.0"/>
  <p:tag name="KSO_WM_BEAUTIFY_FLAG" val="#wm#"/>
  <p:tag name="KSO_WM_UNIT_ID" val="custom1_3*i*6"/>
  <p:tag name="KSO_WM_TEMPLATE_CATEGORY" val="custom"/>
  <p:tag name="KSO_WM_TEMPLATE_INDEX" val="1"/>
  <p:tag name="KSO_WM_UNIT_HIGHLIGHT" val="0"/>
  <p:tag name="KSO_WM_UNIT_COMPATIBLE" val="0"/>
  <p:tag name="KSO_WM_UNIT_LAYERLEVEL" val="1"/>
  <p:tag name="KSO_WM_DIAGRAM_GROUP_CODE" val="p1-1"/>
  <p:tag name="KSO_WM_UNIT_TYPE" val="i"/>
  <p:tag name="KSO_WM_UNIT_INDEX" val="6"/>
</p:tagLst>
</file>

<file path=ppt/tags/tag32.xml><?xml version="1.0" encoding="utf-8"?>
<p:tagLst xmlns:p="http://schemas.openxmlformats.org/presentationml/2006/main">
  <p:tag name="KSO_WM_TAG_VERSION" val="1.0"/>
  <p:tag name="KSO_WM_BEAUTIFY_FLAG" val="#wm#"/>
  <p:tag name="KSO_WM_UNIT_ID" val="custom1_3*i*7"/>
  <p:tag name="KSO_WM_TEMPLATE_CATEGORY" val="custom"/>
  <p:tag name="KSO_WM_TEMPLATE_INDEX" val="1"/>
  <p:tag name="KSO_WM_UNIT_HIGHLIGHT" val="0"/>
  <p:tag name="KSO_WM_UNIT_COMPATIBLE" val="0"/>
  <p:tag name="KSO_WM_UNIT_LAYERLEVEL" val="1"/>
  <p:tag name="KSO_WM_DIAGRAM_GROUP_CODE" val="p1-1"/>
  <p:tag name="KSO_WM_UNIT_TYPE" val="i"/>
  <p:tag name="KSO_WM_UNIT_INDEX" val="7"/>
</p:tagLst>
</file>

<file path=ppt/tags/tag33.xml><?xml version="1.0" encoding="utf-8"?>
<p:tagLst xmlns:p="http://schemas.openxmlformats.org/presentationml/2006/main">
  <p:tag name="KSO_WM_TAG_VERSION" val="1.0"/>
  <p:tag name="KSO_WM_BEAUTIFY_FLAG" val="#wm#"/>
  <p:tag name="KSO_WM_UNIT_ID" val="custom1_3*i*2"/>
  <p:tag name="KSO_WM_TEMPLATE_CATEGORY" val="custom"/>
  <p:tag name="KSO_WM_TEMPLATE_INDEX" val="1"/>
  <p:tag name="KSO_WM_UNIT_HIGHLIGHT" val="0"/>
  <p:tag name="KSO_WM_UNIT_COMPATIBLE" val="0"/>
  <p:tag name="KSO_WM_UNIT_LAYERLEVEL" val="1"/>
  <p:tag name="KSO_WM_DIAGRAM_GROUP_CODE" val="p1-1"/>
  <p:tag name="KSO_WM_UNIT_TYPE" val="i"/>
  <p:tag name="KSO_WM_UNIT_INDEX" val="2"/>
</p:tagLst>
</file>

<file path=ppt/tags/tag34.xml><?xml version="1.0" encoding="utf-8"?>
<p:tagLst xmlns:p="http://schemas.openxmlformats.org/presentationml/2006/main">
  <p:tag name="KSO_WM_TAG_VERSION" val="1.0"/>
  <p:tag name="KSO_WM_BEAUTIFY_FLAG" val="#wm#"/>
  <p:tag name="KSO_WM_UNIT_ID" val="custom1_3*i*3"/>
  <p:tag name="KSO_WM_TEMPLATE_CATEGORY" val="custom"/>
  <p:tag name="KSO_WM_TEMPLATE_INDEX" val="1"/>
  <p:tag name="KSO_WM_UNIT_HIGHLIGHT" val="0"/>
  <p:tag name="KSO_WM_UNIT_COMPATIBLE" val="0"/>
  <p:tag name="KSO_WM_UNIT_LAYERLEVEL" val="1"/>
  <p:tag name="KSO_WM_DIAGRAM_GROUP_CODE" val="p1-1"/>
  <p:tag name="KSO_WM_UNIT_TYPE" val="i"/>
  <p:tag name="KSO_WM_UNIT_INDEX" val="3"/>
</p:tagLst>
</file>

<file path=ppt/tags/tag35.xml><?xml version="1.0" encoding="utf-8"?>
<p:tagLst xmlns:p="http://schemas.openxmlformats.org/presentationml/2006/main">
  <p:tag name="KSO_WM_TAG_VERSION" val="1.0"/>
  <p:tag name="KSO_WM_BEAUTIFY_FLAG" val="#wm#"/>
  <p:tag name="KSO_WM_UNIT_ID" val="custom1_3*i*4"/>
  <p:tag name="KSO_WM_TEMPLATE_CATEGORY" val="custom"/>
  <p:tag name="KSO_WM_TEMPLATE_INDEX" val="1"/>
  <p:tag name="KSO_WM_UNIT_HIGHLIGHT" val="0"/>
  <p:tag name="KSO_WM_UNIT_COMPATIBLE" val="0"/>
  <p:tag name="KSO_WM_UNIT_LAYERLEVEL" val="1"/>
  <p:tag name="KSO_WM_DIAGRAM_GROUP_CODE" val="p1-1"/>
  <p:tag name="KSO_WM_UNIT_TYPE" val="i"/>
  <p:tag name="KSO_WM_UNIT_INDEX" val="4"/>
</p:tagLst>
</file>

<file path=ppt/tags/tag36.xml><?xml version="1.0" encoding="utf-8"?>
<p:tagLst xmlns:p="http://schemas.openxmlformats.org/presentationml/2006/main">
  <p:tag name="KSO_WM_TAG_VERSION" val="1.0"/>
  <p:tag name="KSO_WM_BEAUTIFY_FLAG" val="#wm#"/>
  <p:tag name="KSO_WM_UNIT_ID" val="custom1_3*i*5"/>
  <p:tag name="KSO_WM_TEMPLATE_CATEGORY" val="custom"/>
  <p:tag name="KSO_WM_TEMPLATE_INDEX" val="1"/>
  <p:tag name="KSO_WM_UNIT_HIGHLIGHT" val="0"/>
  <p:tag name="KSO_WM_UNIT_COMPATIBLE" val="0"/>
  <p:tag name="KSO_WM_UNIT_LAYERLEVEL" val="1"/>
  <p:tag name="KSO_WM_DIAGRAM_GROUP_CODE" val="p1-1"/>
  <p:tag name="KSO_WM_UNIT_TYPE" val="i"/>
  <p:tag name="KSO_WM_UNIT_INDEX" val="5"/>
</p:tagLst>
</file>

<file path=ppt/tags/tag37.xml><?xml version="1.0" encoding="utf-8"?>
<p:tagLst xmlns:p="http://schemas.openxmlformats.org/presentationml/2006/main">
  <p:tag name="KSO_WM_TAG_VERSION" val="1.0"/>
  <p:tag name="KSO_WM_BEAUTIFY_FLAG" val="#wm#"/>
  <p:tag name="KSO_WM_UNIT_ID" val="custom1_3*i*6"/>
  <p:tag name="KSO_WM_TEMPLATE_CATEGORY" val="custom"/>
  <p:tag name="KSO_WM_TEMPLATE_INDEX" val="1"/>
  <p:tag name="KSO_WM_UNIT_HIGHLIGHT" val="0"/>
  <p:tag name="KSO_WM_UNIT_COMPATIBLE" val="0"/>
  <p:tag name="KSO_WM_UNIT_LAYERLEVEL" val="1"/>
  <p:tag name="KSO_WM_DIAGRAM_GROUP_CODE" val="p1-1"/>
  <p:tag name="KSO_WM_UNIT_TYPE" val="i"/>
  <p:tag name="KSO_WM_UNIT_INDEX" val="6"/>
</p:tagLst>
</file>

<file path=ppt/tags/tag38.xml><?xml version="1.0" encoding="utf-8"?>
<p:tagLst xmlns:p="http://schemas.openxmlformats.org/presentationml/2006/main">
  <p:tag name="KSO_WM_TAG_VERSION" val="1.0"/>
  <p:tag name="KSO_WM_BEAUTIFY_FLAG" val="#wm#"/>
  <p:tag name="KSO_WM_UNIT_ID" val="custom1_3*i*7"/>
  <p:tag name="KSO_WM_TEMPLATE_CATEGORY" val="custom"/>
  <p:tag name="KSO_WM_TEMPLATE_INDEX" val="1"/>
  <p:tag name="KSO_WM_UNIT_HIGHLIGHT" val="0"/>
  <p:tag name="KSO_WM_UNIT_COMPATIBLE" val="0"/>
  <p:tag name="KSO_WM_UNIT_LAYERLEVEL" val="1"/>
  <p:tag name="KSO_WM_DIAGRAM_GROUP_CODE" val="p1-1"/>
  <p:tag name="KSO_WM_UNIT_TYPE" val="i"/>
  <p:tag name="KSO_WM_UNIT_INDEX" val="7"/>
</p:tagLst>
</file>

<file path=ppt/tags/tag39.xml><?xml version="1.0" encoding="utf-8"?>
<p:tagLst xmlns:p="http://schemas.openxmlformats.org/presentationml/2006/main">
  <p:tag name="KSO_WM_TAG_VERSION" val="1.0"/>
  <p:tag name="KSO_WM_BEAUTIFY_FLAG" val="#wm#"/>
  <p:tag name="KSO_WM_UNIT_ID" val="custom1_3*i*2"/>
  <p:tag name="KSO_WM_TEMPLATE_CATEGORY" val="custom"/>
  <p:tag name="KSO_WM_TEMPLATE_INDEX" val="1"/>
  <p:tag name="KSO_WM_UNIT_HIGHLIGHT" val="0"/>
  <p:tag name="KSO_WM_UNIT_COMPATIBLE" val="0"/>
  <p:tag name="KSO_WM_UNIT_LAYERLEVEL" val="1"/>
  <p:tag name="KSO_WM_DIAGRAM_GROUP_CODE" val="p1-1"/>
  <p:tag name="KSO_WM_UNIT_TYPE" val="i"/>
  <p:tag name="KSO_WM_UNIT_INDEX" val="2"/>
</p:tagLst>
</file>

<file path=ppt/tags/tag4.xml><?xml version="1.0" encoding="utf-8"?>
<p:tagLst xmlns:p="http://schemas.openxmlformats.org/presentationml/2006/main">
  <p:tag name="KSO_WM_TAG_VERSION" val="1.0"/>
  <p:tag name="KSO_WM_BEAUTIFY_FLAG" val="#wm#"/>
  <p:tag name="KSO_WM_UNIT_ID" val="custom1_3*i*5"/>
  <p:tag name="KSO_WM_TEMPLATE_CATEGORY" val="custom"/>
  <p:tag name="KSO_WM_TEMPLATE_INDEX" val="1"/>
  <p:tag name="KSO_WM_UNIT_HIGHLIGHT" val="0"/>
  <p:tag name="KSO_WM_UNIT_COMPATIBLE" val="0"/>
  <p:tag name="KSO_WM_UNIT_LAYERLEVEL" val="1"/>
  <p:tag name="KSO_WM_DIAGRAM_GROUP_CODE" val="p1-1"/>
  <p:tag name="KSO_WM_UNIT_TYPE" val="i"/>
  <p:tag name="KSO_WM_UNIT_INDEX" val="5"/>
</p:tagLst>
</file>

<file path=ppt/tags/tag40.xml><?xml version="1.0" encoding="utf-8"?>
<p:tagLst xmlns:p="http://schemas.openxmlformats.org/presentationml/2006/main">
  <p:tag name="KSO_WM_TAG_VERSION" val="1.0"/>
  <p:tag name="KSO_WM_BEAUTIFY_FLAG" val="#wm#"/>
  <p:tag name="KSO_WM_UNIT_ID" val="custom1_3*i*3"/>
  <p:tag name="KSO_WM_TEMPLATE_CATEGORY" val="custom"/>
  <p:tag name="KSO_WM_TEMPLATE_INDEX" val="1"/>
  <p:tag name="KSO_WM_UNIT_HIGHLIGHT" val="0"/>
  <p:tag name="KSO_WM_UNIT_COMPATIBLE" val="0"/>
  <p:tag name="KSO_WM_UNIT_LAYERLEVEL" val="1"/>
  <p:tag name="KSO_WM_DIAGRAM_GROUP_CODE" val="p1-1"/>
  <p:tag name="KSO_WM_UNIT_TYPE" val="i"/>
  <p:tag name="KSO_WM_UNIT_INDEX" val="3"/>
</p:tagLst>
</file>

<file path=ppt/tags/tag41.xml><?xml version="1.0" encoding="utf-8"?>
<p:tagLst xmlns:p="http://schemas.openxmlformats.org/presentationml/2006/main">
  <p:tag name="KSO_WM_TAG_VERSION" val="1.0"/>
  <p:tag name="KSO_WM_BEAUTIFY_FLAG" val="#wm#"/>
  <p:tag name="KSO_WM_UNIT_ID" val="custom1_3*i*4"/>
  <p:tag name="KSO_WM_TEMPLATE_CATEGORY" val="custom"/>
  <p:tag name="KSO_WM_TEMPLATE_INDEX" val="1"/>
  <p:tag name="KSO_WM_UNIT_HIGHLIGHT" val="0"/>
  <p:tag name="KSO_WM_UNIT_COMPATIBLE" val="0"/>
  <p:tag name="KSO_WM_UNIT_LAYERLEVEL" val="1"/>
  <p:tag name="KSO_WM_DIAGRAM_GROUP_CODE" val="p1-1"/>
  <p:tag name="KSO_WM_UNIT_TYPE" val="i"/>
  <p:tag name="KSO_WM_UNIT_INDEX" val="4"/>
</p:tagLst>
</file>

<file path=ppt/tags/tag42.xml><?xml version="1.0" encoding="utf-8"?>
<p:tagLst xmlns:p="http://schemas.openxmlformats.org/presentationml/2006/main">
  <p:tag name="KSO_WM_TAG_VERSION" val="1.0"/>
  <p:tag name="KSO_WM_BEAUTIFY_FLAG" val="#wm#"/>
  <p:tag name="KSO_WM_UNIT_ID" val="custom1_3*i*5"/>
  <p:tag name="KSO_WM_TEMPLATE_CATEGORY" val="custom"/>
  <p:tag name="KSO_WM_TEMPLATE_INDEX" val="1"/>
  <p:tag name="KSO_WM_UNIT_HIGHLIGHT" val="0"/>
  <p:tag name="KSO_WM_UNIT_COMPATIBLE" val="0"/>
  <p:tag name="KSO_WM_UNIT_LAYERLEVEL" val="1"/>
  <p:tag name="KSO_WM_DIAGRAM_GROUP_CODE" val="p1-1"/>
  <p:tag name="KSO_WM_UNIT_TYPE" val="i"/>
  <p:tag name="KSO_WM_UNIT_INDEX" val="5"/>
</p:tagLst>
</file>

<file path=ppt/tags/tag43.xml><?xml version="1.0" encoding="utf-8"?>
<p:tagLst xmlns:p="http://schemas.openxmlformats.org/presentationml/2006/main">
  <p:tag name="KSO_WM_TAG_VERSION" val="1.0"/>
  <p:tag name="KSO_WM_BEAUTIFY_FLAG" val="#wm#"/>
  <p:tag name="KSO_WM_UNIT_ID" val="custom1_3*i*6"/>
  <p:tag name="KSO_WM_TEMPLATE_CATEGORY" val="custom"/>
  <p:tag name="KSO_WM_TEMPLATE_INDEX" val="1"/>
  <p:tag name="KSO_WM_UNIT_HIGHLIGHT" val="0"/>
  <p:tag name="KSO_WM_UNIT_COMPATIBLE" val="0"/>
  <p:tag name="KSO_WM_UNIT_LAYERLEVEL" val="1"/>
  <p:tag name="KSO_WM_DIAGRAM_GROUP_CODE" val="p1-1"/>
  <p:tag name="KSO_WM_UNIT_TYPE" val="i"/>
  <p:tag name="KSO_WM_UNIT_INDEX" val="6"/>
</p:tagLst>
</file>

<file path=ppt/tags/tag44.xml><?xml version="1.0" encoding="utf-8"?>
<p:tagLst xmlns:p="http://schemas.openxmlformats.org/presentationml/2006/main">
  <p:tag name="KSO_WM_TAG_VERSION" val="1.0"/>
  <p:tag name="KSO_WM_BEAUTIFY_FLAG" val="#wm#"/>
  <p:tag name="KSO_WM_UNIT_ID" val="custom1_3*i*7"/>
  <p:tag name="KSO_WM_TEMPLATE_CATEGORY" val="custom"/>
  <p:tag name="KSO_WM_TEMPLATE_INDEX" val="1"/>
  <p:tag name="KSO_WM_UNIT_HIGHLIGHT" val="0"/>
  <p:tag name="KSO_WM_UNIT_COMPATIBLE" val="0"/>
  <p:tag name="KSO_WM_UNIT_LAYERLEVEL" val="1"/>
  <p:tag name="KSO_WM_DIAGRAM_GROUP_CODE" val="p1-1"/>
  <p:tag name="KSO_WM_UNIT_TYPE" val="i"/>
  <p:tag name="KSO_WM_UNIT_INDEX" val="7"/>
</p:tagLst>
</file>

<file path=ppt/tags/tag45.xml><?xml version="1.0" encoding="utf-8"?>
<p:tagLst xmlns:p="http://schemas.openxmlformats.org/presentationml/2006/main">
  <p:tag name="KSO_WM_TAG_VERSION" val="1.0"/>
  <p:tag name="KSO_WM_TEMPLATE_CATEGORY" val="custom"/>
  <p:tag name="KSO_WM_TEMPLATE_INDEX" val="1"/>
</p:tagLst>
</file>

<file path=ppt/tags/tag46.xml><?xml version="1.0" encoding="utf-8"?>
<p:tagLst xmlns:p="http://schemas.openxmlformats.org/presentationml/2006/main">
  <p:tag name="KSO_WM_TAG_VERSION" val="1.0"/>
  <p:tag name="KSO_WM_TEMPLATE_CATEGORY" val="custom"/>
  <p:tag name="KSO_WM_TEMPLATE_INDEX" val="1"/>
</p:tagLst>
</file>

<file path=ppt/tags/tag47.xml><?xml version="1.0" encoding="utf-8"?>
<p:tagLst xmlns:p="http://schemas.openxmlformats.org/presentationml/2006/main">
  <p:tag name="KSO_WM_TEMPLATE_CATEGORY" val="custom"/>
  <p:tag name="KSO_WM_TEMPLATE_INDEX" val="1"/>
  <p:tag name="KSO_WM_TAG_VERSION" val="1.0"/>
  <p:tag name="KSO_WM_BEAUTIFY_FLAG" val="#wm#"/>
  <p:tag name="KSO_WM_TEMPLATE_THUMBS_INDEX" val="1、3、4、5、7、9、11、12、15、19、21、24、25、"/>
  <p:tag name="KSO_WM_TEMPLATE_TOPIC_ID" val="2869567"/>
  <p:tag name="KSO_WM_TEMPLATE_OUTLINE_ID" val="15"/>
  <p:tag name="KSO_WM_TEMPLATE_SCENE_ID" val="1"/>
  <p:tag name="KSO_WM_TEMPLATE_JOB_ID" val="2"/>
  <p:tag name="KSO_WM_TEMPLATE_TOPIC_DEFAULT" val="1"/>
</p:tagLst>
</file>

<file path=ppt/tags/tag5.xml><?xml version="1.0" encoding="utf-8"?>
<p:tagLst xmlns:p="http://schemas.openxmlformats.org/presentationml/2006/main">
  <p:tag name="KSO_WM_TAG_VERSION" val="1.0"/>
  <p:tag name="KSO_WM_BEAUTIFY_FLAG" val="#wm#"/>
  <p:tag name="KSO_WM_UNIT_ID" val="custom1_3*i*6"/>
  <p:tag name="KSO_WM_TEMPLATE_CATEGORY" val="custom"/>
  <p:tag name="KSO_WM_TEMPLATE_INDEX" val="1"/>
  <p:tag name="KSO_WM_UNIT_HIGHLIGHT" val="0"/>
  <p:tag name="KSO_WM_UNIT_COMPATIBLE" val="0"/>
  <p:tag name="KSO_WM_UNIT_LAYERLEVEL" val="1"/>
  <p:tag name="KSO_WM_DIAGRAM_GROUP_CODE" val="p1-1"/>
  <p:tag name="KSO_WM_UNIT_TYPE" val="i"/>
  <p:tag name="KSO_WM_UNIT_INDEX" val="6"/>
</p:tagLst>
</file>

<file path=ppt/tags/tag6.xml><?xml version="1.0" encoding="utf-8"?>
<p:tagLst xmlns:p="http://schemas.openxmlformats.org/presentationml/2006/main">
  <p:tag name="KSO_WM_TAG_VERSION" val="1.0"/>
  <p:tag name="KSO_WM_BEAUTIFY_FLAG" val="#wm#"/>
  <p:tag name="KSO_WM_UNIT_ID" val="custom1_3*i*7"/>
  <p:tag name="KSO_WM_TEMPLATE_CATEGORY" val="custom"/>
  <p:tag name="KSO_WM_TEMPLATE_INDEX" val="1"/>
  <p:tag name="KSO_WM_UNIT_HIGHLIGHT" val="0"/>
  <p:tag name="KSO_WM_UNIT_COMPATIBLE" val="0"/>
  <p:tag name="KSO_WM_UNIT_LAYERLEVEL" val="1"/>
  <p:tag name="KSO_WM_DIAGRAM_GROUP_CODE" val="p1-1"/>
  <p:tag name="KSO_WM_UNIT_TYPE" val="i"/>
  <p:tag name="KSO_WM_UNIT_INDEX" val="7"/>
</p:tagLst>
</file>

<file path=ppt/tags/tag7.xml><?xml version="1.0" encoding="utf-8"?>
<p:tagLst xmlns:p="http://schemas.openxmlformats.org/presentationml/2006/main">
  <p:tag name="KSO_WM_TAG_VERSION" val="1.0"/>
  <p:tag name="KSO_WM_BEAUTIFY_FLAG" val="#wm#"/>
  <p:tag name="KSO_WM_UNIT_ID" val="custom1_3*i*2"/>
  <p:tag name="KSO_WM_TEMPLATE_CATEGORY" val="custom"/>
  <p:tag name="KSO_WM_TEMPLATE_INDEX" val="1"/>
  <p:tag name="KSO_WM_UNIT_HIGHLIGHT" val="0"/>
  <p:tag name="KSO_WM_UNIT_COMPATIBLE" val="0"/>
  <p:tag name="KSO_WM_UNIT_LAYERLEVEL" val="1"/>
  <p:tag name="KSO_WM_DIAGRAM_GROUP_CODE" val="p1-1"/>
  <p:tag name="KSO_WM_UNIT_TYPE" val="i"/>
  <p:tag name="KSO_WM_UNIT_INDEX" val="2"/>
</p:tagLst>
</file>

<file path=ppt/tags/tag8.xml><?xml version="1.0" encoding="utf-8"?>
<p:tagLst xmlns:p="http://schemas.openxmlformats.org/presentationml/2006/main">
  <p:tag name="KSO_WM_TAG_VERSION" val="1.0"/>
  <p:tag name="KSO_WM_BEAUTIFY_FLAG" val="#wm#"/>
  <p:tag name="KSO_WM_UNIT_ID" val="custom1_3*i*3"/>
  <p:tag name="KSO_WM_TEMPLATE_CATEGORY" val="custom"/>
  <p:tag name="KSO_WM_TEMPLATE_INDEX" val="1"/>
  <p:tag name="KSO_WM_UNIT_HIGHLIGHT" val="0"/>
  <p:tag name="KSO_WM_UNIT_COMPATIBLE" val="0"/>
  <p:tag name="KSO_WM_UNIT_LAYERLEVEL" val="1"/>
  <p:tag name="KSO_WM_DIAGRAM_GROUP_CODE" val="p1-1"/>
  <p:tag name="KSO_WM_UNIT_TYPE" val="i"/>
  <p:tag name="KSO_WM_UNIT_INDEX" val="3"/>
</p:tagLst>
</file>

<file path=ppt/tags/tag9.xml><?xml version="1.0" encoding="utf-8"?>
<p:tagLst xmlns:p="http://schemas.openxmlformats.org/presentationml/2006/main">
  <p:tag name="KSO_WM_TAG_VERSION" val="1.0"/>
  <p:tag name="KSO_WM_BEAUTIFY_FLAG" val="#wm#"/>
  <p:tag name="KSO_WM_UNIT_ID" val="custom1_3*i*4"/>
  <p:tag name="KSO_WM_TEMPLATE_CATEGORY" val="custom"/>
  <p:tag name="KSO_WM_TEMPLATE_INDEX" val="1"/>
  <p:tag name="KSO_WM_UNIT_HIGHLIGHT" val="0"/>
  <p:tag name="KSO_WM_UNIT_COMPATIBLE" val="0"/>
  <p:tag name="KSO_WM_UNIT_LAYERLEVEL" val="1"/>
  <p:tag name="KSO_WM_DIAGRAM_GROUP_CODE" val="p1-1"/>
  <p:tag name="KSO_WM_UNIT_TYPE" val="i"/>
  <p:tag name="KSO_WM_UNIT_INDEX" val="4"/>
</p:tagLst>
</file>

<file path=ppt/theme/theme1.xml><?xml version="1.0" encoding="utf-8"?>
<a:theme xmlns:a="http://schemas.openxmlformats.org/drawingml/2006/main" name="team report">
  <a:themeElements>
    <a:clrScheme name="自定义 10">
      <a:dk1>
        <a:srgbClr val="000000"/>
      </a:dk1>
      <a:lt1>
        <a:srgbClr val="FFFFFF"/>
      </a:lt1>
      <a:dk2>
        <a:srgbClr val="44546A"/>
      </a:dk2>
      <a:lt2>
        <a:srgbClr val="E7E6E6"/>
      </a:lt2>
      <a:accent1>
        <a:srgbClr val="595959"/>
      </a:accent1>
      <a:accent2>
        <a:srgbClr val="8496B0"/>
      </a:accent2>
      <a:accent3>
        <a:srgbClr val="D7B5C6"/>
      </a:accent3>
      <a:accent4>
        <a:srgbClr val="BCBCBC"/>
      </a:accent4>
      <a:accent5>
        <a:srgbClr val="034A90"/>
      </a:accent5>
      <a:accent6>
        <a:srgbClr val="595959"/>
      </a:accent6>
      <a:hlink>
        <a:srgbClr val="0563C1"/>
      </a:hlink>
      <a:folHlink>
        <a:srgbClr val="954F72"/>
      </a:folHlink>
    </a:clrScheme>
    <a:fontScheme name="自定义 4">
      <a:majorFont>
        <a:latin typeface="Arial"/>
        <a:ea typeface="微软雅黑"/>
        <a:cs typeface=""/>
      </a:majorFont>
      <a:minorFont>
        <a:latin typeface="Arial"/>
        <a:ea typeface="微软雅黑"/>
        <a:cs typeface=""/>
      </a:minorFont>
    </a:fontScheme>
    <a:fmtScheme name="Office">
      <a:fillStyleLst>
        <a:solidFill>
          <a:schemeClr val="phClr"/>
        </a:solidFill>
        <a:gradFill rotWithShape="true">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false"/>
        </a:gradFill>
        <a:gradFill rotWithShape="true">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false"/>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true">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false"/>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宋体"/>
        <a:ea typeface=""/>
        <a:cs typeface=""/>
        <a:font script="Jpan" typeface="游ゴシック Light"/>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宋体"/>
        <a:ea typeface=""/>
        <a:cs typeface=""/>
        <a:font script="Jpan" typeface="游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true">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false"/>
        </a:gradFill>
        <a:gradFill rotWithShape="true">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false"/>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true">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false"/>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true">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false"/>
        </a:gradFill>
        <a:gradFill rotWithShape="true">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false"/>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true">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false"/>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themeOverride>
</file>

<file path=docProps/app.xml><?xml version="1.0" encoding="utf-8"?>
<Properties xmlns="http://schemas.openxmlformats.org/officeDocument/2006/extended-properties" xmlns:vt="http://schemas.openxmlformats.org/officeDocument/2006/docPropsVTypes">
  <TotalTime>0</TotalTime>
  <Words>3495</Words>
  <Application>WPS 演示</Application>
  <PresentationFormat>宽屏</PresentationFormat>
  <Paragraphs>37</Paragraphs>
  <Slides>6</Slides>
  <Notes>0</Notes>
  <HiddenSlides>0</HiddenSlides>
  <MMClips>0</MMClips>
  <ScaleCrop>false</ScaleCrop>
  <HeadingPairs>
    <vt:vector size="6" baseType="variant">
      <vt:variant>
        <vt:lpstr>已用的字体</vt:lpstr>
      </vt:variant>
      <vt:variant>
        <vt:i4>11</vt:i4>
      </vt:variant>
      <vt:variant>
        <vt:lpstr>主题</vt:lpstr>
      </vt:variant>
      <vt:variant>
        <vt:i4>1</vt:i4>
      </vt:variant>
      <vt:variant>
        <vt:lpstr>幻灯片标题</vt:lpstr>
      </vt:variant>
      <vt:variant>
        <vt:i4>6</vt:i4>
      </vt:variant>
    </vt:vector>
  </HeadingPairs>
  <TitlesOfParts>
    <vt:vector size="18" baseType="lpstr">
      <vt:lpstr>Arial</vt:lpstr>
      <vt:lpstr>宋体</vt:lpstr>
      <vt:lpstr>Wingdings</vt:lpstr>
      <vt:lpstr>黑体</vt:lpstr>
      <vt:lpstr>方正黑体_GBK</vt:lpstr>
      <vt:lpstr>DejaVu Sans</vt:lpstr>
      <vt:lpstr>方正小标宋简体</vt:lpstr>
      <vt:lpstr>微软雅黑</vt:lpstr>
      <vt:lpstr>宋体</vt:lpstr>
      <vt:lpstr>Arial Unicode MS</vt:lpstr>
      <vt:lpstr>方正书宋_GBK</vt:lpstr>
      <vt:lpstr>team report</vt:lpstr>
      <vt:lpstr>                                                                    指导思想           深入学习贯彻落实习近平新时代中国特色社会主义思想，全面贯彻党的二十大精神，坚持人民至上、生命至上，坚持统筹发展和安全，坚持严的基调、紧的状态、深的精神、细的举措、实的作风，坚持“五不为过、五个必须”，开展安全生产治本攻坚三年行动，强化重点行业领域专项整治，推动安全生产治理模式向事前预防转型，推动遏制重特大事故的关口向消除重大事故隐患、管控重大安全风险前移，提升防灾减灾救灾和突发事件应对处置能力。</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user</dc:creator>
  <cp:lastModifiedBy>user</cp:lastModifiedBy>
  <cp:revision>4</cp:revision>
  <dcterms:created xsi:type="dcterms:W3CDTF">2024-04-15T07:20:40Z</dcterms:created>
  <dcterms:modified xsi:type="dcterms:W3CDTF">2024-04-15T07:20:40Z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2052-11.8.2.10587</vt:lpwstr>
  </property>
</Properties>
</file>