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9" r:id="rId3"/>
  </p:sldMasterIdLst>
  <p:notesMasterIdLst>
    <p:notesMasterId r:id="rId5"/>
  </p:notesMasterIdLst>
  <p:handoutMasterIdLst>
    <p:handoutMasterId r:id="rId12"/>
  </p:handoutMasterIdLst>
  <p:sldIdLst>
    <p:sldId id="288" r:id="rId4"/>
    <p:sldId id="290" r:id="rId6"/>
    <p:sldId id="293" r:id="rId7"/>
    <p:sldId id="263" r:id="rId8"/>
    <p:sldId id="311" r:id="rId9"/>
    <p:sldId id="292" r:id="rId10"/>
    <p:sldId id="30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D5C3EF26-24B7-4CB6-ACC5-A9CC96F73EED}">
          <p14:sldIdLst>
            <p14:sldId id="305"/>
            <p14:sldId id="288"/>
            <p14:sldId id="293"/>
            <p14:sldId id="263"/>
            <p14:sldId id="311"/>
            <p14:sldId id="292"/>
            <p14:sldId id="29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3B33"/>
    <a:srgbClr val="E9CA86"/>
    <a:srgbClr val="9C3A31"/>
    <a:srgbClr val="E2D8A6"/>
    <a:srgbClr val="EAB75B"/>
    <a:srgbClr val="7A2C24"/>
    <a:srgbClr val="71413C"/>
    <a:srgbClr val="A73B31"/>
    <a:srgbClr val="8B3228"/>
    <a:srgbClr val="B17A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6351" autoAdjust="0"/>
  </p:normalViewPr>
  <p:slideViewPr>
    <p:cSldViewPr snapToGrid="0">
      <p:cViewPr>
        <p:scale>
          <a:sx n="66" d="100"/>
          <a:sy n="66" d="100"/>
        </p:scale>
        <p:origin x="1881" y="1131"/>
      </p:cViewPr>
      <p:guideLst>
        <p:guide orient="horz" pos="2070"/>
        <p:guide pos="3966"/>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itchFamily="34" charset="-122"/>
              <a:ea typeface="微软雅黑" pitchFamily="3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itchFamily="34" charset="-122"/>
                <a:ea typeface="微软雅黑" pitchFamily="34" charset="-122"/>
              </a:rPr>
            </a:fld>
            <a:endParaRPr lang="zh-CN" altLang="en-US" dirty="0">
              <a:latin typeface="微软雅黑" pitchFamily="34" charset="-122"/>
              <a:ea typeface="微软雅黑" pitchFamily="3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微软雅黑" pitchFamily="34" charset="-122"/>
              <a:ea typeface="微软雅黑" pitchFamily="3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itchFamily="34" charset="-122"/>
                <a:ea typeface="微软雅黑" pitchFamily="34" charset="-122"/>
              </a:rPr>
            </a:fld>
            <a:endParaRPr lang="zh-CN" altLang="en-US" dirty="0">
              <a:latin typeface="微软雅黑" pitchFamily="34" charset="-122"/>
              <a:ea typeface="微软雅黑"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itchFamily="34" charset="-122"/>
                <a:ea typeface="微软雅黑" pitchFamily="34" charset="-122"/>
              </a:defRPr>
            </a:lvl1pPr>
          </a:lstStyle>
          <a:p>
            <a:endParaRPr lang="zh-CN" altLang="en-US" dirty="0"/>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itchFamily="34" charset="-122"/>
                <a:ea typeface="微软雅黑" pitchFamily="34" charset="-122"/>
              </a:defRPr>
            </a:lvl1pPr>
          </a:lstStyle>
          <a:p>
            <a:fld id="{548E7624-4277-4117-BAEF-77F7275AD921}" type="datetimeFigureOut">
              <a:rPr lang="zh-CN" altLang="en-US" smtClean="0"/>
            </a:fld>
            <a:endParaRPr lang="zh-CN" altLang="en-US" dirty="0"/>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itchFamily="34" charset="-122"/>
                <a:ea typeface="微软雅黑" pitchFamily="34" charset="-122"/>
              </a:defRPr>
            </a:lvl1pPr>
          </a:lstStyle>
          <a:p>
            <a:endParaRPr lang="zh-CN" altLang="en-US" dirty="0"/>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itchFamily="34" charset="-122"/>
                <a:ea typeface="微软雅黑" pitchFamily="34" charset="-122"/>
              </a:defRPr>
            </a:lvl1pPr>
          </a:lstStyle>
          <a:p>
            <a:fld id="{DCB2A6DE-F989-4FE5-8AE4-7C60136E774E}" type="slidenum">
              <a:rPr lang="zh-CN" altLang="en-US" smtClean="0"/>
            </a:fld>
            <a:endParaRPr lang="zh-CN" altLang="en-US"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微软雅黑" pitchFamily="34" charset="-122"/>
        <a:ea typeface="微软雅黑" pitchFamily="34" charset="-122"/>
        <a:cs typeface="+mn-cs"/>
      </a:defRPr>
    </a:lvl1pPr>
    <a:lvl2pPr marL="457200" algn="l" defTabSz="914400" rtl="0" eaLnBrk="1" latinLnBrk="0" hangingPunct="1">
      <a:defRPr sz="1200" kern="1200">
        <a:solidFill>
          <a:schemeClr val="tx1"/>
        </a:solidFill>
        <a:latin typeface="微软雅黑" pitchFamily="34" charset="-122"/>
        <a:ea typeface="微软雅黑" pitchFamily="34" charset="-122"/>
        <a:cs typeface="+mn-cs"/>
      </a:defRPr>
    </a:lvl2pPr>
    <a:lvl3pPr marL="914400" algn="l" defTabSz="914400" rtl="0" eaLnBrk="1" latinLnBrk="0" hangingPunct="1">
      <a:defRPr sz="1200" kern="1200">
        <a:solidFill>
          <a:schemeClr val="tx1"/>
        </a:solidFill>
        <a:latin typeface="微软雅黑" pitchFamily="34" charset="-122"/>
        <a:ea typeface="微软雅黑" pitchFamily="34" charset="-122"/>
        <a:cs typeface="+mn-cs"/>
      </a:defRPr>
    </a:lvl3pPr>
    <a:lvl4pPr marL="1371600" algn="l" defTabSz="914400" rtl="0" eaLnBrk="1" latinLnBrk="0" hangingPunct="1">
      <a:defRPr sz="1200" kern="1200">
        <a:solidFill>
          <a:schemeClr val="tx1"/>
        </a:solidFill>
        <a:latin typeface="微软雅黑" pitchFamily="34" charset="-122"/>
        <a:ea typeface="微软雅黑" pitchFamily="34" charset="-122"/>
        <a:cs typeface="+mn-cs"/>
      </a:defRPr>
    </a:lvl4pPr>
    <a:lvl5pPr marL="1828800" algn="l" defTabSz="914400" rtl="0" eaLnBrk="1" latinLnBrk="0" hangingPunct="1">
      <a:defRPr sz="1200" kern="1200">
        <a:solidFill>
          <a:schemeClr val="tx1"/>
        </a:solidFill>
        <a:latin typeface="微软雅黑" pitchFamily="34" charset="-122"/>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0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2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3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8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9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0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1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2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3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4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5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
        <p:nvSpPr>
          <p:cNvPr id="6" name="TextBox 5"/>
          <p:cNvSpPr txBox="true"/>
          <p:nvPr userDrawn="true"/>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itchFamily="34" charset="-122"/>
                <a:ea typeface="微软雅黑" pitchFamily="34" charset="-122"/>
                <a:hlinkClick r:id="rId2"/>
              </a:rPr>
              <a:t>行业</a:t>
            </a:r>
            <a:r>
              <a:rPr lang="en-US" altLang="zh-CN" sz="100" dirty="0">
                <a:solidFill>
                  <a:schemeClr val="tx1">
                    <a:alpha val="0"/>
                  </a:schemeClr>
                </a:solidFill>
                <a:latin typeface="微软雅黑" pitchFamily="34" charset="-122"/>
                <a:ea typeface="微软雅黑" pitchFamily="34" charset="-122"/>
                <a:hlinkClick r:id="rId2"/>
              </a:rPr>
              <a:t>PPT</a:t>
            </a:r>
            <a:r>
              <a:rPr lang="zh-CN" altLang="en-US" sz="100" dirty="0">
                <a:solidFill>
                  <a:schemeClr val="tx1">
                    <a:alpha val="0"/>
                  </a:schemeClr>
                </a:solidFill>
                <a:latin typeface="微软雅黑" pitchFamily="34" charset="-122"/>
                <a:ea typeface="微软雅黑" pitchFamily="34" charset="-122"/>
                <a:hlinkClick r:id="rId2"/>
              </a:rPr>
              <a:t>模板</a:t>
            </a:r>
            <a:r>
              <a:rPr lang="en-US" altLang="zh-CN" sz="100" dirty="0">
                <a:solidFill>
                  <a:schemeClr val="tx1">
                    <a:alpha val="0"/>
                  </a:schemeClr>
                </a:solidFill>
                <a:latin typeface="微软雅黑" pitchFamily="34" charset="-122"/>
                <a:ea typeface="微软雅黑" pitchFamily="34" charset="-122"/>
              </a:rPr>
              <a:t>http://www.1ppt.com/hangye/</a:t>
            </a:r>
            <a:endParaRPr lang="en-US" altLang="zh-CN" sz="100" dirty="0">
              <a:solidFill>
                <a:schemeClr val="tx1">
                  <a:alpha val="0"/>
                </a:schemeClr>
              </a:solidFill>
              <a:latin typeface="微软雅黑" pitchFamily="34" charset="-122"/>
              <a:ea typeface="微软雅黑" pitchFamily="34" charset="-122"/>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6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7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8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true"/>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839200" y="274639"/>
            <a:ext cx="27432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true"/>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297C79FE-DCC0-4620-A566-16CA7A0CE41F}"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515A922F-1294-4387-9CB3-FCC8465D972A}" type="slidenum">
              <a:rPr lang="zh-CN" altLang="en-US" smtClean="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1" Type="http://schemas.openxmlformats.org/officeDocument/2006/relationships/theme" Target="../theme/theme1.xml"/><Relationship Id="rId40" Type="http://schemas.openxmlformats.org/officeDocument/2006/relationships/slideLayout" Target="../slideLayouts/slideLayout40.xml"/><Relationship Id="rId4" Type="http://schemas.openxmlformats.org/officeDocument/2006/relationships/slideLayout" Target="../slideLayouts/slideLayout4.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true"/>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itchFamily="34" charset="-122"/>
                <a:ea typeface="微软雅黑" pitchFamily="34" charset="-122"/>
              </a:defRPr>
            </a:lvl1pPr>
          </a:lstStyle>
          <a:p>
            <a:fld id="{297C79FE-DCC0-4620-A566-16CA7A0CE41F}" type="datetimeFigureOut">
              <a:rPr lang="zh-CN" altLang="en-US" smtClean="0"/>
            </a:fld>
            <a:endParaRPr lang="zh-CN" altLang="en-US" dirty="0"/>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itchFamily="34" charset="-122"/>
                <a:ea typeface="微软雅黑" pitchFamily="34" charset="-122"/>
              </a:defRPr>
            </a:lvl1pPr>
          </a:lstStyle>
          <a:p>
            <a:endParaRPr lang="zh-CN" altLang="en-US" dirty="0"/>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itchFamily="34" charset="-122"/>
                <a:ea typeface="微软雅黑" pitchFamily="34" charset="-122"/>
              </a:defRPr>
            </a:lvl1pPr>
          </a:lstStyle>
          <a:p>
            <a:fld id="{515A922F-1294-4387-9CB3-FCC8465D972A}"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Lst>
  <p:hf sldNum="0" ftr="0" dt="0"/>
  <p:txStyles>
    <p:titleStyle>
      <a:lvl1pPr algn="l" defTabSz="914400" rtl="0" eaLnBrk="1" latinLnBrk="0" hangingPunct="1">
        <a:lnSpc>
          <a:spcPct val="90000"/>
        </a:lnSpc>
        <a:spcBef>
          <a:spcPct val="0"/>
        </a:spcBef>
        <a:buNone/>
        <a:defRPr sz="4400" kern="1200">
          <a:solidFill>
            <a:schemeClr val="tx1"/>
          </a:solidFill>
          <a:latin typeface="微软雅黑" pitchFamily="34" charset="-122"/>
          <a:ea typeface="汉仪大宋简" pitchFamily="49" charset="-122"/>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微软雅黑" pitchFamily="34" charset="-122"/>
          <a:ea typeface="微软雅黑" pitchFamily="34" charset="-122"/>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微软雅黑" pitchFamily="34" charset="-122"/>
          <a:ea typeface="微软雅黑" pitchFamily="34" charset="-122"/>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微软雅黑" pitchFamily="34" charset="-122"/>
          <a:ea typeface="微软雅黑" pitchFamily="34" charset="-122"/>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微软雅黑" pitchFamily="34" charset="-122"/>
          <a:ea typeface="微软雅黑" pitchFamily="34" charset="-122"/>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C3A31"/>
        </a:solidFill>
        <a:effectLst/>
      </p:bgPr>
    </p:bg>
    <p:spTree>
      <p:nvGrpSpPr>
        <p:cNvPr id="1" name=""/>
        <p:cNvGrpSpPr/>
        <p:nvPr/>
      </p:nvGrpSpPr>
      <p:grpSpPr>
        <a:xfrm>
          <a:off x="0" y="0"/>
          <a:ext cx="0" cy="0"/>
          <a:chOff x="0" y="0"/>
          <a:chExt cx="0" cy="0"/>
        </a:xfrm>
      </p:grpSpPr>
      <p:sp>
        <p:nvSpPr>
          <p:cNvPr id="7" name="缺角矩形 6"/>
          <p:cNvSpPr/>
          <p:nvPr/>
        </p:nvSpPr>
        <p:spPr>
          <a:xfrm>
            <a:off x="2534270" y="2354070"/>
            <a:ext cx="900000" cy="900000"/>
          </a:xfrm>
          <a:prstGeom prst="plaque">
            <a:avLst>
              <a:gd name="adj" fmla="val 10985"/>
            </a:avLst>
          </a:prstGeom>
          <a:solidFill>
            <a:srgbClr val="A73B31"/>
          </a:solidFill>
          <a:ln>
            <a:solidFill>
              <a:srgbClr val="EAB7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dirty="0">
              <a:solidFill>
                <a:srgbClr val="323029"/>
              </a:solidFill>
              <a:latin typeface="汉仪行楷简" panose="02010600000101010101" pitchFamily="49" charset="-122"/>
              <a:ea typeface="汉仪行楷简" panose="02010600000101010101" pitchFamily="49" charset="-122"/>
            </a:endParaRPr>
          </a:p>
        </p:txBody>
      </p:sp>
      <p:pic>
        <p:nvPicPr>
          <p:cNvPr id="42" name="图片 41" descr="河边的房子和树&#10;&#10;中度可信度描述已自动生成"/>
          <p:cNvPicPr>
            <a:picLocks noChangeAspect="true"/>
          </p:cNvPicPr>
          <p:nvPr/>
        </p:nvPicPr>
        <p:blipFill rotWithShape="true">
          <a:blip r:embed="rId1" cstate="screen"/>
          <a:srcRect/>
          <a:stretch>
            <a:fillRect/>
          </a:stretch>
        </p:blipFill>
        <p:spPr>
          <a:xfrm>
            <a:off x="0" y="0"/>
            <a:ext cx="3239589" cy="6858000"/>
          </a:xfrm>
          <a:prstGeom prst="rect">
            <a:avLst/>
          </a:prstGeom>
        </p:spPr>
      </p:pic>
      <p:pic>
        <p:nvPicPr>
          <p:cNvPr id="39" name="图片 38" descr="河边的房子和树&#10;&#10;中度可信度描述已自动生成"/>
          <p:cNvPicPr>
            <a:picLocks noChangeAspect="true"/>
          </p:cNvPicPr>
          <p:nvPr/>
        </p:nvPicPr>
        <p:blipFill rotWithShape="true">
          <a:blip r:embed="rId2" cstate="screen"/>
          <a:srcRect/>
          <a:stretch>
            <a:fillRect/>
          </a:stretch>
        </p:blipFill>
        <p:spPr>
          <a:xfrm>
            <a:off x="0" y="-33020"/>
            <a:ext cx="12192000" cy="6858000"/>
          </a:xfrm>
          <a:prstGeom prst="rect">
            <a:avLst/>
          </a:prstGeom>
        </p:spPr>
      </p:pic>
      <p:sp>
        <p:nvSpPr>
          <p:cNvPr id="19" name="缺角矩形 18"/>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0" name="椭圆 19"/>
          <p:cNvSpPr/>
          <p:nvPr/>
        </p:nvSpPr>
        <p:spPr>
          <a:xfrm>
            <a:off x="130628" y="139337"/>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1" name="椭圆 20"/>
          <p:cNvSpPr/>
          <p:nvPr/>
        </p:nvSpPr>
        <p:spPr>
          <a:xfrm>
            <a:off x="11935097" y="139337"/>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4" name="椭圆 23"/>
          <p:cNvSpPr/>
          <p:nvPr/>
        </p:nvSpPr>
        <p:spPr>
          <a:xfrm>
            <a:off x="141514" y="6548846"/>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5" name="椭圆 24"/>
          <p:cNvSpPr/>
          <p:nvPr/>
        </p:nvSpPr>
        <p:spPr>
          <a:xfrm>
            <a:off x="11945983" y="6548846"/>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 name="缺角矩形 3"/>
          <p:cNvSpPr/>
          <p:nvPr/>
        </p:nvSpPr>
        <p:spPr>
          <a:xfrm>
            <a:off x="1380475" y="2321685"/>
            <a:ext cx="900000" cy="900000"/>
          </a:xfrm>
          <a:prstGeom prst="plaque">
            <a:avLst>
              <a:gd name="adj" fmla="val 10985"/>
            </a:avLst>
          </a:prstGeom>
          <a:solidFill>
            <a:srgbClr val="A73B31"/>
          </a:solidFill>
          <a:ln>
            <a:solidFill>
              <a:srgbClr val="EAB7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dirty="0">
              <a:solidFill>
                <a:srgbClr val="323029"/>
              </a:solidFill>
              <a:latin typeface="汉仪行楷简" panose="02010600000101010101" pitchFamily="49" charset="-122"/>
              <a:ea typeface="汉仪行楷简" panose="02010600000101010101" pitchFamily="49" charset="-122"/>
            </a:endParaRPr>
          </a:p>
        </p:txBody>
      </p:sp>
      <p:sp>
        <p:nvSpPr>
          <p:cNvPr id="26" name="椭圆 25"/>
          <p:cNvSpPr/>
          <p:nvPr/>
        </p:nvSpPr>
        <p:spPr>
          <a:xfrm>
            <a:off x="2370874" y="3336757"/>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 name="文本框 1"/>
          <p:cNvSpPr txBox="true"/>
          <p:nvPr/>
        </p:nvSpPr>
        <p:spPr>
          <a:xfrm>
            <a:off x="3550920" y="2425065"/>
            <a:ext cx="6655435" cy="2122805"/>
          </a:xfrm>
          <a:prstGeom prst="rect">
            <a:avLst/>
          </a:prstGeom>
          <a:noFill/>
        </p:spPr>
        <p:txBody>
          <a:bodyPr wrap="square" rtlCol="0">
            <a:spAutoFit/>
          </a:bodyPr>
          <a:p>
            <a:pPr algn="ctr"/>
            <a:r>
              <a:rPr lang="zh-CN" altLang="en-US" sz="4400" b="1" dirty="0">
                <a:gradFill flip="none" rotWithShape="true">
                  <a:gsLst>
                    <a:gs pos="0">
                      <a:schemeClr val="accent1"/>
                    </a:gs>
                    <a:gs pos="100000">
                      <a:schemeClr val="accent2"/>
                    </a:gs>
                  </a:gsLst>
                  <a:lin ang="0" scaled="true"/>
                  <a:tileRect/>
                </a:gradFill>
                <a:latin typeface="方正魏碑_GBK" panose="02000000000000000000" charset="-122"/>
                <a:ea typeface="方正魏碑_GBK" panose="02000000000000000000" charset="-122"/>
                <a:sym typeface="Arial"/>
              </a:rPr>
              <a:t>关于推荐申报第五批市级非物质文化遗产</a:t>
            </a:r>
            <a:endParaRPr lang="zh-CN" altLang="en-US" sz="4400" b="1" dirty="0">
              <a:gradFill flip="none" rotWithShape="true">
                <a:gsLst>
                  <a:gs pos="0">
                    <a:schemeClr val="accent1"/>
                  </a:gs>
                  <a:gs pos="100000">
                    <a:schemeClr val="accent2"/>
                  </a:gs>
                </a:gsLst>
                <a:lin ang="0" scaled="true"/>
                <a:tileRect/>
              </a:gradFill>
              <a:latin typeface="方正魏碑_GBK" panose="02000000000000000000" charset="-122"/>
              <a:ea typeface="方正魏碑_GBK" panose="02000000000000000000" charset="-122"/>
              <a:sym typeface="Arial"/>
            </a:endParaRPr>
          </a:p>
          <a:p>
            <a:pPr algn="ctr"/>
            <a:r>
              <a:rPr lang="zh-CN" altLang="en-US" sz="4400" b="1" dirty="0">
                <a:gradFill flip="none" rotWithShape="true">
                  <a:gsLst>
                    <a:gs pos="0">
                      <a:schemeClr val="accent1"/>
                    </a:gs>
                    <a:gs pos="100000">
                      <a:schemeClr val="accent2"/>
                    </a:gs>
                  </a:gsLst>
                  <a:lin ang="0" scaled="true"/>
                  <a:tileRect/>
                </a:gradFill>
                <a:latin typeface="方正魏碑_GBK" panose="02000000000000000000" charset="-122"/>
                <a:ea typeface="方正魏碑_GBK" panose="02000000000000000000" charset="-122"/>
                <a:sym typeface="Arial"/>
              </a:rPr>
              <a:t>代表性项目的通知</a:t>
            </a:r>
            <a:endParaRPr lang="zh-CN" altLang="en-US" sz="4400" b="1" dirty="0">
              <a:gradFill flip="none" rotWithShape="true">
                <a:gsLst>
                  <a:gs pos="0">
                    <a:schemeClr val="accent1"/>
                  </a:gs>
                  <a:gs pos="100000">
                    <a:schemeClr val="accent2"/>
                  </a:gs>
                </a:gsLst>
                <a:lin ang="0" scaled="true"/>
                <a:tileRect/>
              </a:gradFill>
              <a:latin typeface="方正魏碑_GBK" panose="02000000000000000000" charset="-122"/>
              <a:ea typeface="方正魏碑_GBK" panose="02000000000000000000" charset="-122"/>
              <a:sym typeface="Arial"/>
            </a:endParaRPr>
          </a:p>
        </p:txBody>
      </p:sp>
      <p:sp>
        <p:nvSpPr>
          <p:cNvPr id="5" name="缺角矩形 4"/>
          <p:cNvSpPr/>
          <p:nvPr/>
        </p:nvSpPr>
        <p:spPr>
          <a:xfrm>
            <a:off x="2534270" y="2354070"/>
            <a:ext cx="900000" cy="900000"/>
          </a:xfrm>
          <a:prstGeom prst="plaque">
            <a:avLst>
              <a:gd name="adj" fmla="val 10985"/>
            </a:avLst>
          </a:prstGeom>
          <a:solidFill>
            <a:srgbClr val="A73B31"/>
          </a:solidFill>
          <a:ln>
            <a:solidFill>
              <a:srgbClr val="EAB7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7200" dirty="0">
              <a:solidFill>
                <a:srgbClr val="323029"/>
              </a:solidFill>
              <a:latin typeface="汉仪行楷简" panose="02010600000101010101" pitchFamily="49" charset="-122"/>
              <a:ea typeface="汉仪行楷简" panose="02010600000101010101" pitchFamily="49" charset="-122"/>
            </a:endParaRPr>
          </a:p>
        </p:txBody>
      </p:sp>
      <p:sp>
        <p:nvSpPr>
          <p:cNvPr id="6" name="缺角矩形 5"/>
          <p:cNvSpPr/>
          <p:nvPr/>
        </p:nvSpPr>
        <p:spPr>
          <a:xfrm>
            <a:off x="2534270" y="3591685"/>
            <a:ext cx="900000" cy="900000"/>
          </a:xfrm>
          <a:prstGeom prst="plaque">
            <a:avLst>
              <a:gd name="adj" fmla="val 10985"/>
            </a:avLst>
          </a:prstGeom>
          <a:solidFill>
            <a:srgbClr val="A73B31"/>
          </a:solidFill>
          <a:ln>
            <a:solidFill>
              <a:srgbClr val="EAB7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dirty="0">
              <a:solidFill>
                <a:srgbClr val="323029"/>
              </a:solidFill>
              <a:latin typeface="汉仪行楷简" panose="02010600000101010101" pitchFamily="49" charset="-122"/>
              <a:ea typeface="汉仪行楷简" panose="02010600000101010101" pitchFamily="49" charset="-122"/>
            </a:endParaRPr>
          </a:p>
        </p:txBody>
      </p:sp>
      <p:sp>
        <p:nvSpPr>
          <p:cNvPr id="11" name="缺角矩形 10"/>
          <p:cNvSpPr/>
          <p:nvPr/>
        </p:nvSpPr>
        <p:spPr>
          <a:xfrm>
            <a:off x="1376030" y="3591685"/>
            <a:ext cx="900000" cy="900000"/>
          </a:xfrm>
          <a:prstGeom prst="plaque">
            <a:avLst>
              <a:gd name="adj" fmla="val 10985"/>
            </a:avLst>
          </a:prstGeom>
          <a:solidFill>
            <a:srgbClr val="A73B31"/>
          </a:solidFill>
          <a:ln>
            <a:solidFill>
              <a:srgbClr val="EAB7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7200" dirty="0">
              <a:solidFill>
                <a:srgbClr val="323029"/>
              </a:solidFill>
              <a:latin typeface="汉仪行楷简" panose="02010600000101010101" pitchFamily="49" charset="-122"/>
              <a:ea typeface="汉仪行楷简" panose="02010600000101010101" pitchFamily="49" charset="-122"/>
            </a:endParaRPr>
          </a:p>
        </p:txBody>
      </p:sp>
      <p:grpSp>
        <p:nvGrpSpPr>
          <p:cNvPr id="23" name="组合 22"/>
          <p:cNvGrpSpPr/>
          <p:nvPr/>
        </p:nvGrpSpPr>
        <p:grpSpPr>
          <a:xfrm>
            <a:off x="1295400" y="2204720"/>
            <a:ext cx="2255385" cy="2440940"/>
            <a:chOff x="2048" y="3465"/>
            <a:chExt cx="3552" cy="3844"/>
          </a:xfrm>
        </p:grpSpPr>
        <p:sp>
          <p:nvSpPr>
            <p:cNvPr id="3" name="文本框 2"/>
            <p:cNvSpPr txBox="true"/>
            <p:nvPr/>
          </p:nvSpPr>
          <p:spPr>
            <a:xfrm>
              <a:off x="3899" y="3533"/>
              <a:ext cx="1701" cy="1888"/>
            </a:xfrm>
            <a:prstGeom prst="rect">
              <a:avLst/>
            </a:prstGeom>
            <a:noFill/>
          </p:spPr>
          <p:txBody>
            <a:bodyPr wrap="square">
              <a:spAutoFit/>
            </a:bodyPr>
            <a:p>
              <a:pPr algn="ctr"/>
              <a:r>
                <a:rPr lang="zh-CN" altLang="en-US" sz="7200" dirty="0">
                  <a:solidFill>
                    <a:schemeClr val="accent5"/>
                  </a:solidFill>
                  <a:latin typeface="汉仪行楷简" panose="02010600000101010101" pitchFamily="49" charset="-122"/>
                  <a:ea typeface="汉仪行楷简" panose="02010600000101010101" pitchFamily="49" charset="-122"/>
                </a:rPr>
                <a:t>策</a:t>
              </a:r>
              <a:endParaRPr lang="zh-CN" altLang="en-US" sz="7200" dirty="0">
                <a:solidFill>
                  <a:schemeClr val="accent5"/>
                </a:solidFill>
                <a:latin typeface="汉仪行楷简" panose="02010600000101010101" pitchFamily="49" charset="-122"/>
                <a:ea typeface="汉仪行楷简" panose="02010600000101010101" pitchFamily="49" charset="-122"/>
              </a:endParaRPr>
            </a:p>
          </p:txBody>
        </p:sp>
        <p:sp>
          <p:nvSpPr>
            <p:cNvPr id="12" name="文本框 11"/>
            <p:cNvSpPr txBox="true"/>
            <p:nvPr/>
          </p:nvSpPr>
          <p:spPr>
            <a:xfrm>
              <a:off x="3849" y="5421"/>
              <a:ext cx="1701" cy="1888"/>
            </a:xfrm>
            <a:prstGeom prst="rect">
              <a:avLst/>
            </a:prstGeom>
            <a:noFill/>
          </p:spPr>
          <p:txBody>
            <a:bodyPr wrap="square">
              <a:spAutoFit/>
            </a:bodyPr>
            <a:p>
              <a:pPr algn="ctr"/>
              <a:r>
                <a:rPr lang="zh-CN" altLang="en-US" sz="7200" dirty="0">
                  <a:solidFill>
                    <a:schemeClr val="accent5"/>
                  </a:solidFill>
                  <a:latin typeface="汉仪行楷简" panose="02010600000101010101" pitchFamily="49" charset="-122"/>
                  <a:ea typeface="汉仪行楷简" panose="02010600000101010101" pitchFamily="49" charset="-122"/>
                </a:rPr>
                <a:t>读</a:t>
              </a:r>
              <a:endParaRPr lang="zh-CN" altLang="en-US" sz="7200" dirty="0">
                <a:solidFill>
                  <a:schemeClr val="accent5"/>
                </a:solidFill>
                <a:latin typeface="汉仪行楷简" panose="02010600000101010101" pitchFamily="49" charset="-122"/>
                <a:ea typeface="汉仪行楷简" panose="02010600000101010101" pitchFamily="49" charset="-122"/>
              </a:endParaRPr>
            </a:p>
          </p:txBody>
        </p:sp>
        <p:sp>
          <p:nvSpPr>
            <p:cNvPr id="17" name="文本框 16"/>
            <p:cNvSpPr txBox="true"/>
            <p:nvPr/>
          </p:nvSpPr>
          <p:spPr>
            <a:xfrm>
              <a:off x="2048" y="5420"/>
              <a:ext cx="1701" cy="1888"/>
            </a:xfrm>
            <a:prstGeom prst="rect">
              <a:avLst/>
            </a:prstGeom>
            <a:noFill/>
          </p:spPr>
          <p:txBody>
            <a:bodyPr wrap="square">
              <a:spAutoFit/>
            </a:bodyPr>
            <a:p>
              <a:pPr algn="ctr"/>
              <a:r>
                <a:rPr lang="zh-CN" altLang="en-US" sz="7200" dirty="0">
                  <a:solidFill>
                    <a:schemeClr val="accent5"/>
                  </a:solidFill>
                  <a:latin typeface="汉仪行楷简" panose="02010600000101010101" pitchFamily="49" charset="-122"/>
                  <a:ea typeface="汉仪行楷简" panose="02010600000101010101" pitchFamily="49" charset="-122"/>
                </a:rPr>
                <a:t>解</a:t>
              </a:r>
              <a:endParaRPr lang="zh-CN" altLang="en-US" sz="7200" dirty="0">
                <a:solidFill>
                  <a:schemeClr val="accent5"/>
                </a:solidFill>
                <a:latin typeface="汉仪行楷简" panose="02010600000101010101" pitchFamily="49" charset="-122"/>
                <a:ea typeface="汉仪行楷简" panose="02010600000101010101" pitchFamily="49" charset="-122"/>
              </a:endParaRPr>
            </a:p>
          </p:txBody>
        </p:sp>
        <p:sp>
          <p:nvSpPr>
            <p:cNvPr id="22" name="文本框 21"/>
            <p:cNvSpPr txBox="true"/>
            <p:nvPr/>
          </p:nvSpPr>
          <p:spPr>
            <a:xfrm>
              <a:off x="2057" y="3465"/>
              <a:ext cx="1542" cy="1888"/>
            </a:xfrm>
            <a:prstGeom prst="rect">
              <a:avLst/>
            </a:prstGeom>
            <a:noFill/>
          </p:spPr>
          <p:txBody>
            <a:bodyPr wrap="square">
              <a:spAutoFit/>
            </a:bodyPr>
            <a:p>
              <a:pPr algn="ctr"/>
              <a:r>
                <a:rPr lang="zh-CN" altLang="en-US" sz="7200" dirty="0">
                  <a:solidFill>
                    <a:schemeClr val="accent5"/>
                  </a:solidFill>
                  <a:latin typeface="汉仪行楷简" panose="02010600000101010101" pitchFamily="49" charset="-122"/>
                  <a:ea typeface="汉仪行楷简" panose="02010600000101010101" pitchFamily="49" charset="-122"/>
                </a:rPr>
                <a:t>政</a:t>
              </a:r>
              <a:endParaRPr lang="zh-CN" altLang="en-US" sz="7200" dirty="0">
                <a:solidFill>
                  <a:schemeClr val="accent5"/>
                </a:solidFill>
                <a:latin typeface="汉仪行楷简" panose="02010600000101010101" pitchFamily="49" charset="-122"/>
                <a:ea typeface="汉仪行楷简" panose="02010600000101010101" pitchFamily="49" charset="-122"/>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C3A31"/>
        </a:solidFill>
        <a:effectLst/>
      </p:bgPr>
    </p:bg>
    <p:spTree>
      <p:nvGrpSpPr>
        <p:cNvPr id="1" name=""/>
        <p:cNvGrpSpPr/>
        <p:nvPr/>
      </p:nvGrpSpPr>
      <p:grpSpPr>
        <a:xfrm>
          <a:off x="0" y="0"/>
          <a:ext cx="0" cy="0"/>
          <a:chOff x="0" y="0"/>
          <a:chExt cx="0" cy="0"/>
        </a:xfrm>
      </p:grpSpPr>
      <p:pic>
        <p:nvPicPr>
          <p:cNvPr id="42" name="图片 41" descr="河边的房子和树&#10;&#10;中度可信度描述已自动生成"/>
          <p:cNvPicPr>
            <a:picLocks noChangeAspect="true"/>
          </p:cNvPicPr>
          <p:nvPr/>
        </p:nvPicPr>
        <p:blipFill rotWithShape="true">
          <a:blip r:embed="rId1" cstate="screen"/>
          <a:srcRect/>
          <a:stretch>
            <a:fillRect/>
          </a:stretch>
        </p:blipFill>
        <p:spPr>
          <a:xfrm>
            <a:off x="0" y="0"/>
            <a:ext cx="3239589" cy="6858000"/>
          </a:xfrm>
          <a:prstGeom prst="rect">
            <a:avLst/>
          </a:prstGeom>
        </p:spPr>
      </p:pic>
      <p:pic>
        <p:nvPicPr>
          <p:cNvPr id="39" name="图片 38" descr="河边的房子和树&#10;&#10;中度可信度描述已自动生成"/>
          <p:cNvPicPr>
            <a:picLocks noChangeAspect="true"/>
          </p:cNvPicPr>
          <p:nvPr/>
        </p:nvPicPr>
        <p:blipFill rotWithShape="true">
          <a:blip r:embed="rId2" cstate="screen"/>
          <a:srcRect/>
          <a:stretch>
            <a:fillRect/>
          </a:stretch>
        </p:blipFill>
        <p:spPr>
          <a:xfrm>
            <a:off x="0" y="0"/>
            <a:ext cx="12192000" cy="6858000"/>
          </a:xfrm>
          <a:prstGeom prst="rect">
            <a:avLst/>
          </a:prstGeom>
        </p:spPr>
      </p:pic>
      <p:sp>
        <p:nvSpPr>
          <p:cNvPr id="19" name="缺角矩形 18"/>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0" name="椭圆 19"/>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1" name="椭圆 20"/>
          <p:cNvSpPr/>
          <p:nvPr/>
        </p:nvSpPr>
        <p:spPr>
          <a:xfrm>
            <a:off x="11935097" y="139337"/>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4" name="椭圆 23"/>
          <p:cNvSpPr/>
          <p:nvPr/>
        </p:nvSpPr>
        <p:spPr>
          <a:xfrm>
            <a:off x="141514" y="6548846"/>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5" name="椭圆 24"/>
          <p:cNvSpPr/>
          <p:nvPr/>
        </p:nvSpPr>
        <p:spPr>
          <a:xfrm>
            <a:off x="11945983" y="6548846"/>
            <a:ext cx="104503" cy="104503"/>
          </a:xfrm>
          <a:prstGeom prst="ellipse">
            <a:avLst/>
          </a:prstGeom>
          <a:noFill/>
          <a:ln>
            <a:solidFill>
              <a:srgbClr val="E9CA8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38" name="文本框 37"/>
          <p:cNvSpPr txBox="true"/>
          <p:nvPr/>
        </p:nvSpPr>
        <p:spPr>
          <a:xfrm>
            <a:off x="903023" y="1139677"/>
            <a:ext cx="2621280" cy="829945"/>
          </a:xfrm>
          <a:prstGeom prst="rect">
            <a:avLst/>
          </a:prstGeom>
          <a:noFill/>
        </p:spPr>
        <p:txBody>
          <a:bodyPr vert="horz" wrap="none" rtlCol="0">
            <a:spAutoFit/>
          </a:bodyPr>
          <a:lstStyle>
            <a:defPPr>
              <a:defRPr lang="zh-CN"/>
            </a:defPPr>
            <a:lvl1pPr>
              <a:defRPr sz="6600">
                <a:gradFill>
                  <a:gsLst>
                    <a:gs pos="0">
                      <a:srgbClr val="EAB75B"/>
                    </a:gs>
                    <a:gs pos="100000">
                      <a:srgbClr val="E2D8A6"/>
                    </a:gs>
                  </a:gsLst>
                  <a:lin ang="5400000" scaled="true"/>
                </a:gradFill>
                <a:latin typeface="+mj-ea"/>
                <a:ea typeface="+mj-ea"/>
              </a:defRPr>
            </a:lvl1pPr>
          </a:lstStyle>
          <a:p>
            <a:pPr algn="r"/>
            <a:r>
              <a:rPr lang="zh-CN" altLang="en-US" sz="4800" dirty="0">
                <a:solidFill>
                  <a:schemeClr val="accent5"/>
                </a:solidFill>
                <a:latin typeface="汉仪大宋简" pitchFamily="49" charset="-122"/>
                <a:ea typeface="汉仪大宋简" pitchFamily="49" charset="-122"/>
              </a:rPr>
              <a:t>指导思想</a:t>
            </a:r>
            <a:endParaRPr lang="zh-CN" altLang="en-US" sz="4800" dirty="0">
              <a:solidFill>
                <a:schemeClr val="accent5"/>
              </a:solidFill>
              <a:latin typeface="汉仪大宋简" pitchFamily="49" charset="-122"/>
              <a:ea typeface="汉仪大宋简" pitchFamily="49" charset="-122"/>
            </a:endParaRPr>
          </a:p>
        </p:txBody>
      </p:sp>
      <p:sp>
        <p:nvSpPr>
          <p:cNvPr id="41" name="文本框 40"/>
          <p:cNvSpPr txBox="true"/>
          <p:nvPr/>
        </p:nvSpPr>
        <p:spPr>
          <a:xfrm>
            <a:off x="609600" y="2605405"/>
            <a:ext cx="9133205" cy="2968625"/>
          </a:xfrm>
          <a:prstGeom prst="rect">
            <a:avLst/>
          </a:prstGeom>
          <a:noFill/>
        </p:spPr>
        <p:txBody>
          <a:bodyPr wrap="square">
            <a:spAutoFit/>
          </a:bodyPr>
          <a:lstStyle/>
          <a:p>
            <a:pPr algn="just">
              <a:lnSpc>
                <a:spcPct val="130000"/>
              </a:lnSpc>
            </a:pPr>
            <a:r>
              <a:rPr lang="en-US" altLang="zh-CN" sz="2400" dirty="0">
                <a:solidFill>
                  <a:schemeClr val="bg1">
                    <a:lumMod val="95000"/>
                  </a:schemeClr>
                </a:solidFill>
                <a:latin typeface="微软雅黑" pitchFamily="34" charset="-122"/>
                <a:ea typeface="微软雅黑" pitchFamily="34" charset="-122"/>
              </a:rPr>
              <a:t>        </a:t>
            </a:r>
            <a:r>
              <a:rPr lang="zh-CN" altLang="en-US" sz="2400" dirty="0">
                <a:solidFill>
                  <a:schemeClr val="bg1">
                    <a:lumMod val="95000"/>
                  </a:schemeClr>
                </a:solidFill>
                <a:latin typeface="微软雅黑" pitchFamily="34" charset="-122"/>
                <a:ea typeface="微软雅黑" pitchFamily="34" charset="-122"/>
              </a:rPr>
              <a:t>坚持以习近平新时代中国特色社会主义思想为指导，深入学习贯彻习近平总书记关于非物质文化遗产保护传承工作的重要论述精神，贯彻“保护为主、抢救第一、合理利用、传承发展”的工作方针，进一步挖掘我市珍贵的非物质文化遗产,健全我市非物质文化遗产市级名录体系建设，推动我市非物质文化遗产保护取得更加显著的成效。</a:t>
            </a:r>
            <a:endParaRPr lang="zh-CN" altLang="en-US" sz="2400" dirty="0">
              <a:solidFill>
                <a:schemeClr val="bg1">
                  <a:lumMod val="95000"/>
                </a:schemeClr>
              </a:solidFill>
              <a:latin typeface="微软雅黑" pitchFamily="34" charset="-122"/>
              <a:ea typeface="微软雅黑"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152400" y="169545"/>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3"/>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微软雅黑" pitchFamily="34" charset="-122"/>
              <a:ea typeface="微软雅黑" pitchFamily="34" charset="-122"/>
            </a:endParaRPr>
          </a:p>
        </p:txBody>
      </p:sp>
      <p:sp>
        <p:nvSpPr>
          <p:cNvPr id="3" name="缺角矩形 2"/>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 name="椭圆 3"/>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 name="椭圆 4"/>
          <p:cNvSpPr/>
          <p:nvPr/>
        </p:nvSpPr>
        <p:spPr>
          <a:xfrm>
            <a:off x="11935097"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 name="椭圆 5"/>
          <p:cNvSpPr/>
          <p:nvPr/>
        </p:nvSpPr>
        <p:spPr>
          <a:xfrm>
            <a:off x="-75021" y="643708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 name="椭圆 6"/>
          <p:cNvSpPr/>
          <p:nvPr/>
        </p:nvSpPr>
        <p:spPr>
          <a:xfrm>
            <a:off x="11729448" y="620848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8" name="文本框 6"/>
          <p:cNvSpPr txBox="true"/>
          <p:nvPr>
            <p:custDataLst>
              <p:tags r:id="rId1"/>
            </p:custDataLst>
          </p:nvPr>
        </p:nvSpPr>
        <p:spPr>
          <a:xfrm>
            <a:off x="4320809" y="463026"/>
            <a:ext cx="3551653" cy="829945"/>
          </a:xfrm>
          <a:prstGeom prst="rect">
            <a:avLst/>
          </a:prstGeom>
          <a:noFill/>
        </p:spPr>
        <p:txBody>
          <a:bodyPr vert="horz" wrap="square" rtlCol="0">
            <a:spAutoFit/>
          </a:bodyPr>
          <a:lstStyle>
            <a:defPPr>
              <a:defRPr lang="zh-CN"/>
            </a:defPPr>
            <a:lvl1pPr algn="ctr">
              <a:defRPr sz="6600">
                <a:solidFill>
                  <a:srgbClr val="7DAD7D"/>
                </a:solidFill>
                <a:latin typeface="+mj-ea"/>
                <a:ea typeface="+mj-ea"/>
              </a:defRPr>
            </a:lvl1pPr>
          </a:lstStyle>
          <a:p>
            <a:r>
              <a:rPr lang="zh-CN" altLang="" sz="4800" dirty="0">
                <a:solidFill>
                  <a:schemeClr val="accent5"/>
                </a:solidFill>
                <a:latin typeface="汉仪大宋简" pitchFamily="49" charset="-122"/>
                <a:ea typeface="汉仪大宋简" pitchFamily="49" charset="-122"/>
              </a:rPr>
              <a:t>申报条件</a:t>
            </a:r>
            <a:endParaRPr lang="zh-CN" altLang="" sz="4800" dirty="0">
              <a:solidFill>
                <a:schemeClr val="accent5"/>
              </a:solidFill>
              <a:latin typeface="汉仪大宋简" pitchFamily="49" charset="-122"/>
              <a:ea typeface="汉仪大宋简" pitchFamily="49" charset="-122"/>
            </a:endParaRPr>
          </a:p>
        </p:txBody>
      </p:sp>
      <p:sp>
        <p:nvSpPr>
          <p:cNvPr id="19" name="矩形 18"/>
          <p:cNvSpPr/>
          <p:nvPr/>
        </p:nvSpPr>
        <p:spPr>
          <a:xfrm>
            <a:off x="2759710" y="1671320"/>
            <a:ext cx="2967990" cy="178371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符合《中华人民共和国非物质文化遗产法》和《保护非物质文化遗产公约》对非物质文化遗产的定义。</a:t>
            </a:r>
            <a:endParaRPr lang="zh-CN" altLang="en-US" sz="2000" dirty="0">
              <a:solidFill>
                <a:schemeClr val="bg1"/>
              </a:solidFill>
              <a:latin typeface="汉仪大宋简" pitchFamily="49" charset="-122"/>
              <a:ea typeface="汉仪大宋简" pitchFamily="49" charset="-122"/>
            </a:endParaRPr>
          </a:p>
        </p:txBody>
      </p:sp>
      <p:sp>
        <p:nvSpPr>
          <p:cNvPr id="72" name="箭头: 右 71"/>
          <p:cNvSpPr/>
          <p:nvPr/>
        </p:nvSpPr>
        <p:spPr>
          <a:xfrm>
            <a:off x="1740055" y="2460248"/>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1" name="椭圆 70"/>
          <p:cNvSpPr/>
          <p:nvPr/>
        </p:nvSpPr>
        <p:spPr>
          <a:xfrm>
            <a:off x="1297609" y="1727964"/>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7" name="椭圆 46"/>
          <p:cNvSpPr/>
          <p:nvPr/>
        </p:nvSpPr>
        <p:spPr>
          <a:xfrm>
            <a:off x="1421236" y="1851591"/>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3" name="图形 48"/>
          <p:cNvSpPr/>
          <p:nvPr/>
        </p:nvSpPr>
        <p:spPr>
          <a:xfrm flipV="true">
            <a:off x="1647188" y="2077548"/>
            <a:ext cx="319314" cy="319304"/>
          </a:xfrm>
          <a:custGeom>
            <a:avLst/>
            <a:gdLst>
              <a:gd name="connsiteX0" fmla="*/ 253744 w 319314"/>
              <a:gd name="connsiteY0" fmla="*/ 253745 h 319304"/>
              <a:gd name="connsiteX1" fmla="*/ 253744 w 319314"/>
              <a:gd name="connsiteY1" fmla="*/ 253745 h 319304"/>
              <a:gd name="connsiteX2" fmla="*/ 158372 w 319314"/>
              <a:gd name="connsiteY2" fmla="*/ 293382 h 319304"/>
              <a:gd name="connsiteX3" fmla="*/ 62732 w 319314"/>
              <a:gd name="connsiteY3" fmla="*/ 253745 h 319304"/>
              <a:gd name="connsiteX4" fmla="*/ 62732 w 319314"/>
              <a:gd name="connsiteY4" fmla="*/ 253834 h 319304"/>
              <a:gd name="connsiteX5" fmla="*/ 62732 w 319314"/>
              <a:gd name="connsiteY5" fmla="*/ 253745 h 319304"/>
              <a:gd name="connsiteX6" fmla="*/ 23194 w 319314"/>
              <a:gd name="connsiteY6" fmla="*/ 158284 h 319304"/>
              <a:gd name="connsiteX7" fmla="*/ 62732 w 319314"/>
              <a:gd name="connsiteY7" fmla="*/ 62823 h 319304"/>
              <a:gd name="connsiteX8" fmla="*/ 158372 w 319314"/>
              <a:gd name="connsiteY8" fmla="*/ 23195 h 319304"/>
              <a:gd name="connsiteX9" fmla="*/ 264983 w 319314"/>
              <a:gd name="connsiteY9" fmla="*/ 23195 h 319304"/>
              <a:gd name="connsiteX10" fmla="*/ 264983 w 319314"/>
              <a:gd name="connsiteY10" fmla="*/ 71447 h 319304"/>
              <a:gd name="connsiteX11" fmla="*/ 265161 w 319314"/>
              <a:gd name="connsiteY11" fmla="*/ 71447 h 319304"/>
              <a:gd name="connsiteX12" fmla="*/ 267417 w 319314"/>
              <a:gd name="connsiteY12" fmla="*/ 78503 h 319304"/>
              <a:gd name="connsiteX13" fmla="*/ 286754 w 319314"/>
              <a:gd name="connsiteY13" fmla="*/ 116302 h 319304"/>
              <a:gd name="connsiteX14" fmla="*/ 293381 w 319314"/>
              <a:gd name="connsiteY14" fmla="*/ 158284 h 319304"/>
              <a:gd name="connsiteX15" fmla="*/ 254360 w 319314"/>
              <a:gd name="connsiteY15" fmla="*/ 253228 h 319304"/>
              <a:gd name="connsiteX16" fmla="*/ 253744 w 319314"/>
              <a:gd name="connsiteY16" fmla="*/ 253745 h 319304"/>
              <a:gd name="connsiteX17" fmla="*/ 78760 w 319314"/>
              <a:gd name="connsiteY17" fmla="*/ 111601 h 319304"/>
              <a:gd name="connsiteX18" fmla="*/ 78760 w 319314"/>
              <a:gd name="connsiteY18" fmla="*/ 111601 h 319304"/>
              <a:gd name="connsiteX19" fmla="*/ 71357 w 319314"/>
              <a:gd name="connsiteY19" fmla="*/ 119094 h 319304"/>
              <a:gd name="connsiteX20" fmla="*/ 78760 w 319314"/>
              <a:gd name="connsiteY20" fmla="*/ 126317 h 319304"/>
              <a:gd name="connsiteX21" fmla="*/ 237806 w 319314"/>
              <a:gd name="connsiteY21" fmla="*/ 126317 h 319304"/>
              <a:gd name="connsiteX22" fmla="*/ 245119 w 319314"/>
              <a:gd name="connsiteY22" fmla="*/ 119094 h 319304"/>
              <a:gd name="connsiteX23" fmla="*/ 237806 w 319314"/>
              <a:gd name="connsiteY23" fmla="*/ 111601 h 319304"/>
              <a:gd name="connsiteX24" fmla="*/ 78760 w 319314"/>
              <a:gd name="connsiteY24" fmla="*/ 111601 h 319304"/>
              <a:gd name="connsiteX25" fmla="*/ 78760 w 319314"/>
              <a:gd name="connsiteY25" fmla="*/ 150882 h 319304"/>
              <a:gd name="connsiteX26" fmla="*/ 78760 w 319314"/>
              <a:gd name="connsiteY26" fmla="*/ 150882 h 319304"/>
              <a:gd name="connsiteX27" fmla="*/ 71357 w 319314"/>
              <a:gd name="connsiteY27" fmla="*/ 158284 h 319304"/>
              <a:gd name="connsiteX28" fmla="*/ 78760 w 319314"/>
              <a:gd name="connsiteY28" fmla="*/ 165687 h 319304"/>
              <a:gd name="connsiteX29" fmla="*/ 237806 w 319314"/>
              <a:gd name="connsiteY29" fmla="*/ 165687 h 319304"/>
              <a:gd name="connsiteX30" fmla="*/ 245119 w 319314"/>
              <a:gd name="connsiteY30" fmla="*/ 158284 h 319304"/>
              <a:gd name="connsiteX31" fmla="*/ 237806 w 319314"/>
              <a:gd name="connsiteY31" fmla="*/ 150882 h 319304"/>
              <a:gd name="connsiteX32" fmla="*/ 78760 w 319314"/>
              <a:gd name="connsiteY32" fmla="*/ 150882 h 319304"/>
              <a:gd name="connsiteX33" fmla="*/ 78760 w 319314"/>
              <a:gd name="connsiteY33" fmla="*/ 190161 h 319304"/>
              <a:gd name="connsiteX34" fmla="*/ 78760 w 319314"/>
              <a:gd name="connsiteY34" fmla="*/ 190161 h 319304"/>
              <a:gd name="connsiteX35" fmla="*/ 71357 w 319314"/>
              <a:gd name="connsiteY35" fmla="*/ 197564 h 319304"/>
              <a:gd name="connsiteX36" fmla="*/ 78760 w 319314"/>
              <a:gd name="connsiteY36" fmla="*/ 204966 h 319304"/>
              <a:gd name="connsiteX37" fmla="*/ 237806 w 319314"/>
              <a:gd name="connsiteY37" fmla="*/ 204966 h 319304"/>
              <a:gd name="connsiteX38" fmla="*/ 245119 w 319314"/>
              <a:gd name="connsiteY38" fmla="*/ 197564 h 319304"/>
              <a:gd name="connsiteX39" fmla="*/ 237806 w 319314"/>
              <a:gd name="connsiteY39" fmla="*/ 190161 h 319304"/>
              <a:gd name="connsiteX40" fmla="*/ 78760 w 319314"/>
              <a:gd name="connsiteY40" fmla="*/ 190161 h 319304"/>
              <a:gd name="connsiteX41" fmla="*/ 158372 w 319314"/>
              <a:gd name="connsiteY41" fmla="*/ 317937 h 319304"/>
              <a:gd name="connsiteX42" fmla="*/ 271252 w 319314"/>
              <a:gd name="connsiteY42" fmla="*/ 270995 h 319304"/>
              <a:gd name="connsiteX43" fmla="*/ 271778 w 319314"/>
              <a:gd name="connsiteY43" fmla="*/ 270380 h 319304"/>
              <a:gd name="connsiteX44" fmla="*/ 317944 w 319314"/>
              <a:gd name="connsiteY44" fmla="*/ 158284 h 319304"/>
              <a:gd name="connsiteX45" fmla="*/ 310015 w 319314"/>
              <a:gd name="connsiteY45" fmla="*/ 108811 h 319304"/>
              <a:gd name="connsiteX46" fmla="*/ 289544 w 319314"/>
              <a:gd name="connsiteY46" fmla="*/ 67612 h 319304"/>
              <a:gd name="connsiteX47" fmla="*/ 289544 w 319314"/>
              <a:gd name="connsiteY47" fmla="*/ 10914 h 319304"/>
              <a:gd name="connsiteX48" fmla="*/ 277353 w 319314"/>
              <a:gd name="connsiteY48" fmla="*/ -1368 h 319304"/>
              <a:gd name="connsiteX49" fmla="*/ 277004 w 319314"/>
              <a:gd name="connsiteY49" fmla="*/ -1368 h 319304"/>
              <a:gd name="connsiteX50" fmla="*/ 158372 w 319314"/>
              <a:gd name="connsiteY50" fmla="*/ -1368 h 319304"/>
              <a:gd name="connsiteX51" fmla="*/ 45491 w 319314"/>
              <a:gd name="connsiteY51" fmla="*/ 45225 h 319304"/>
              <a:gd name="connsiteX52" fmla="*/ 45491 w 319314"/>
              <a:gd name="connsiteY52" fmla="*/ 45405 h 319304"/>
              <a:gd name="connsiteX53" fmla="*/ 45313 w 319314"/>
              <a:gd name="connsiteY53" fmla="*/ 45225 h 319304"/>
              <a:gd name="connsiteX54" fmla="*/ -1370 w 319314"/>
              <a:gd name="connsiteY54" fmla="*/ 158284 h 319304"/>
              <a:gd name="connsiteX55" fmla="*/ 45491 w 319314"/>
              <a:gd name="connsiteY55" fmla="*/ 270995 h 319304"/>
              <a:gd name="connsiteX56" fmla="*/ 45313 w 319314"/>
              <a:gd name="connsiteY56" fmla="*/ 270995 h 319304"/>
              <a:gd name="connsiteX57" fmla="*/ 158372 w 319314"/>
              <a:gd name="connsiteY57" fmla="*/ 317937 h 319304"/>
              <a:gd name="connsiteX58" fmla="*/ 158372 w 319314"/>
              <a:gd name="connsiteY58" fmla="*/ 317937 h 319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319314" h="319304">
                <a:moveTo>
                  <a:pt x="253744" y="253745"/>
                </a:moveTo>
                <a:lnTo>
                  <a:pt x="253744" y="253745"/>
                </a:lnTo>
                <a:cubicBezTo>
                  <a:pt x="229270" y="278219"/>
                  <a:pt x="195653" y="293382"/>
                  <a:pt x="158372" y="293382"/>
                </a:cubicBezTo>
                <a:cubicBezTo>
                  <a:pt x="121090" y="293382"/>
                  <a:pt x="87295" y="278219"/>
                  <a:pt x="62732" y="253745"/>
                </a:cubicBezTo>
                <a:lnTo>
                  <a:pt x="62732" y="253834"/>
                </a:lnTo>
                <a:lnTo>
                  <a:pt x="62732" y="253745"/>
                </a:lnTo>
                <a:cubicBezTo>
                  <a:pt x="38258" y="229360"/>
                  <a:pt x="23194" y="195566"/>
                  <a:pt x="23194" y="158284"/>
                </a:cubicBezTo>
                <a:cubicBezTo>
                  <a:pt x="23194" y="120832"/>
                  <a:pt x="38258" y="87038"/>
                  <a:pt x="62732" y="62823"/>
                </a:cubicBezTo>
                <a:cubicBezTo>
                  <a:pt x="87295" y="38348"/>
                  <a:pt x="120920" y="23195"/>
                  <a:pt x="158372" y="23195"/>
                </a:cubicBezTo>
                <a:lnTo>
                  <a:pt x="264983" y="23195"/>
                </a:lnTo>
                <a:lnTo>
                  <a:pt x="264983" y="71447"/>
                </a:lnTo>
                <a:lnTo>
                  <a:pt x="265161" y="71447"/>
                </a:lnTo>
                <a:cubicBezTo>
                  <a:pt x="265161" y="73883"/>
                  <a:pt x="265856" y="76407"/>
                  <a:pt x="267417" y="78503"/>
                </a:cubicBezTo>
                <a:cubicBezTo>
                  <a:pt x="275783" y="89999"/>
                  <a:pt x="282401" y="102718"/>
                  <a:pt x="286754" y="116302"/>
                </a:cubicBezTo>
                <a:cubicBezTo>
                  <a:pt x="291026" y="129538"/>
                  <a:pt x="293381" y="143478"/>
                  <a:pt x="293381" y="158284"/>
                </a:cubicBezTo>
                <a:cubicBezTo>
                  <a:pt x="293381" y="195299"/>
                  <a:pt x="278396" y="228923"/>
                  <a:pt x="254360" y="253228"/>
                </a:cubicBezTo>
                <a:lnTo>
                  <a:pt x="253744" y="253745"/>
                </a:lnTo>
                <a:close/>
                <a:moveTo>
                  <a:pt x="78760" y="111601"/>
                </a:moveTo>
                <a:lnTo>
                  <a:pt x="78760" y="111601"/>
                </a:lnTo>
                <a:cubicBezTo>
                  <a:pt x="74577" y="111601"/>
                  <a:pt x="71357" y="114910"/>
                  <a:pt x="71357" y="119094"/>
                </a:cubicBezTo>
                <a:cubicBezTo>
                  <a:pt x="71357" y="122921"/>
                  <a:pt x="74577" y="126317"/>
                  <a:pt x="78760" y="126317"/>
                </a:cubicBezTo>
                <a:lnTo>
                  <a:pt x="237806" y="126317"/>
                </a:lnTo>
                <a:cubicBezTo>
                  <a:pt x="241990" y="126317"/>
                  <a:pt x="245119" y="122921"/>
                  <a:pt x="245119" y="119094"/>
                </a:cubicBezTo>
                <a:cubicBezTo>
                  <a:pt x="245119" y="114910"/>
                  <a:pt x="241990" y="111601"/>
                  <a:pt x="237806" y="111601"/>
                </a:cubicBezTo>
                <a:lnTo>
                  <a:pt x="78760" y="111601"/>
                </a:lnTo>
                <a:close/>
                <a:moveTo>
                  <a:pt x="78760" y="150882"/>
                </a:moveTo>
                <a:lnTo>
                  <a:pt x="78760" y="150882"/>
                </a:lnTo>
                <a:cubicBezTo>
                  <a:pt x="74577" y="150882"/>
                  <a:pt x="71357" y="154103"/>
                  <a:pt x="71357" y="158284"/>
                </a:cubicBezTo>
                <a:cubicBezTo>
                  <a:pt x="71357" y="162289"/>
                  <a:pt x="74577" y="165687"/>
                  <a:pt x="78760" y="165687"/>
                </a:cubicBezTo>
                <a:lnTo>
                  <a:pt x="237806" y="165687"/>
                </a:lnTo>
                <a:cubicBezTo>
                  <a:pt x="241990" y="165687"/>
                  <a:pt x="245119" y="162289"/>
                  <a:pt x="245119" y="158284"/>
                </a:cubicBezTo>
                <a:cubicBezTo>
                  <a:pt x="245119" y="154103"/>
                  <a:pt x="241990" y="150882"/>
                  <a:pt x="237806" y="150882"/>
                </a:cubicBezTo>
                <a:lnTo>
                  <a:pt x="78760" y="150882"/>
                </a:lnTo>
                <a:close/>
                <a:moveTo>
                  <a:pt x="78760" y="190161"/>
                </a:moveTo>
                <a:lnTo>
                  <a:pt x="78760" y="190161"/>
                </a:lnTo>
                <a:cubicBezTo>
                  <a:pt x="74577" y="190161"/>
                  <a:pt x="71357" y="193470"/>
                  <a:pt x="71357" y="197564"/>
                </a:cubicBezTo>
                <a:cubicBezTo>
                  <a:pt x="71357" y="201578"/>
                  <a:pt x="74577" y="204966"/>
                  <a:pt x="78760" y="204966"/>
                </a:cubicBezTo>
                <a:lnTo>
                  <a:pt x="237806" y="204966"/>
                </a:lnTo>
                <a:cubicBezTo>
                  <a:pt x="241990" y="204966"/>
                  <a:pt x="245119" y="201578"/>
                  <a:pt x="245119" y="197564"/>
                </a:cubicBezTo>
                <a:cubicBezTo>
                  <a:pt x="245119" y="193470"/>
                  <a:pt x="241990" y="190161"/>
                  <a:pt x="237806" y="190161"/>
                </a:cubicBezTo>
                <a:lnTo>
                  <a:pt x="78760" y="190161"/>
                </a:lnTo>
                <a:close/>
                <a:moveTo>
                  <a:pt x="158372" y="317937"/>
                </a:moveTo>
                <a:cubicBezTo>
                  <a:pt x="202440" y="317937"/>
                  <a:pt x="242337" y="300000"/>
                  <a:pt x="271252" y="270995"/>
                </a:cubicBezTo>
                <a:lnTo>
                  <a:pt x="271778" y="270380"/>
                </a:lnTo>
                <a:cubicBezTo>
                  <a:pt x="300346" y="241553"/>
                  <a:pt x="317944" y="201836"/>
                  <a:pt x="317944" y="158284"/>
                </a:cubicBezTo>
                <a:cubicBezTo>
                  <a:pt x="317944" y="141035"/>
                  <a:pt x="315152" y="124400"/>
                  <a:pt x="310015" y="108811"/>
                </a:cubicBezTo>
                <a:cubicBezTo>
                  <a:pt x="305224" y="94004"/>
                  <a:pt x="298250" y="80152"/>
                  <a:pt x="289544" y="67612"/>
                </a:cubicBezTo>
                <a:lnTo>
                  <a:pt x="289544" y="10914"/>
                </a:lnTo>
                <a:cubicBezTo>
                  <a:pt x="289544" y="4117"/>
                  <a:pt x="284140" y="-1368"/>
                  <a:pt x="277353" y="-1368"/>
                </a:cubicBezTo>
                <a:lnTo>
                  <a:pt x="277004" y="-1368"/>
                </a:lnTo>
                <a:lnTo>
                  <a:pt x="158372" y="-1368"/>
                </a:lnTo>
                <a:cubicBezTo>
                  <a:pt x="114293" y="-1368"/>
                  <a:pt x="74407" y="16658"/>
                  <a:pt x="45491" y="45225"/>
                </a:cubicBezTo>
                <a:lnTo>
                  <a:pt x="45491" y="45405"/>
                </a:lnTo>
                <a:lnTo>
                  <a:pt x="45313" y="45225"/>
                </a:lnTo>
                <a:cubicBezTo>
                  <a:pt x="16567" y="74230"/>
                  <a:pt x="-1370" y="114215"/>
                  <a:pt x="-1370" y="158284"/>
                </a:cubicBezTo>
                <a:cubicBezTo>
                  <a:pt x="-1370" y="202184"/>
                  <a:pt x="16567" y="242079"/>
                  <a:pt x="45491" y="270995"/>
                </a:cubicBezTo>
                <a:lnTo>
                  <a:pt x="45313" y="270995"/>
                </a:lnTo>
                <a:cubicBezTo>
                  <a:pt x="74407" y="300000"/>
                  <a:pt x="114293" y="317937"/>
                  <a:pt x="158372" y="317937"/>
                </a:cubicBezTo>
                <a:lnTo>
                  <a:pt x="158372" y="317937"/>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104" name="矩形 103"/>
          <p:cNvSpPr/>
          <p:nvPr/>
        </p:nvSpPr>
        <p:spPr>
          <a:xfrm>
            <a:off x="8343900" y="1671320"/>
            <a:ext cx="3089275" cy="178371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符合社会主义核心价值观，具有促进中华民族文化认同、增强社会凝聚力、增进民族团结和社会稳定的积极作用。</a:t>
            </a:r>
            <a:endParaRPr lang="zh-CN" altLang="en-US" sz="2000" dirty="0">
              <a:solidFill>
                <a:schemeClr val="bg1"/>
              </a:solidFill>
              <a:latin typeface="汉仪大宋简" pitchFamily="49" charset="-122"/>
              <a:ea typeface="汉仪大宋简" pitchFamily="49" charset="-122"/>
            </a:endParaRPr>
          </a:p>
        </p:txBody>
      </p:sp>
      <p:sp>
        <p:nvSpPr>
          <p:cNvPr id="106" name="箭头: 右 105"/>
          <p:cNvSpPr/>
          <p:nvPr/>
        </p:nvSpPr>
        <p:spPr>
          <a:xfrm>
            <a:off x="7204658" y="2460248"/>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07" name="椭圆 106"/>
          <p:cNvSpPr/>
          <p:nvPr/>
        </p:nvSpPr>
        <p:spPr>
          <a:xfrm>
            <a:off x="6761577" y="1727329"/>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14" name="矩形 113"/>
          <p:cNvSpPr/>
          <p:nvPr/>
        </p:nvSpPr>
        <p:spPr>
          <a:xfrm>
            <a:off x="2759710" y="4054475"/>
            <a:ext cx="3194050" cy="178371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体现中华民族优秀传统文化，展现中华民族文化多样性和创造力，具有突出的历史、文学、艺术、科学价值。</a:t>
            </a:r>
            <a:endParaRPr lang="zh-CN" altLang="en-US" sz="2000" dirty="0">
              <a:solidFill>
                <a:schemeClr val="bg1"/>
              </a:solidFill>
              <a:latin typeface="汉仪大宋简" pitchFamily="49" charset="-122"/>
              <a:ea typeface="汉仪大宋简" pitchFamily="49" charset="-122"/>
            </a:endParaRPr>
          </a:p>
        </p:txBody>
      </p:sp>
      <p:sp>
        <p:nvSpPr>
          <p:cNvPr id="116" name="箭头: 右 115"/>
          <p:cNvSpPr/>
          <p:nvPr/>
        </p:nvSpPr>
        <p:spPr>
          <a:xfrm>
            <a:off x="1740055" y="5012152"/>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17" name="椭圆 116"/>
          <p:cNvSpPr/>
          <p:nvPr/>
        </p:nvSpPr>
        <p:spPr>
          <a:xfrm>
            <a:off x="1296974" y="4279233"/>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24" name="矩形 123"/>
          <p:cNvSpPr/>
          <p:nvPr/>
        </p:nvSpPr>
        <p:spPr>
          <a:xfrm>
            <a:off x="8343900" y="4224020"/>
            <a:ext cx="2952115" cy="110680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制定有具体可行的保护措施和保护规划，保护工作富有成效。</a:t>
            </a:r>
            <a:endParaRPr lang="zh-CN" altLang="en-US" sz="2000" dirty="0">
              <a:solidFill>
                <a:schemeClr val="bg1"/>
              </a:solidFill>
              <a:latin typeface="汉仪大宋简" pitchFamily="49" charset="-122"/>
              <a:ea typeface="汉仪大宋简" pitchFamily="49" charset="-122"/>
            </a:endParaRPr>
          </a:p>
        </p:txBody>
      </p:sp>
      <p:sp>
        <p:nvSpPr>
          <p:cNvPr id="126" name="箭头: 右 125"/>
          <p:cNvSpPr/>
          <p:nvPr/>
        </p:nvSpPr>
        <p:spPr>
          <a:xfrm>
            <a:off x="7204658" y="5012152"/>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27" name="椭圆 126"/>
          <p:cNvSpPr/>
          <p:nvPr/>
        </p:nvSpPr>
        <p:spPr>
          <a:xfrm>
            <a:off x="6761577" y="4279233"/>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0" name="椭圆 59"/>
          <p:cNvSpPr/>
          <p:nvPr/>
        </p:nvSpPr>
        <p:spPr>
          <a:xfrm>
            <a:off x="6885839" y="1851591"/>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4" name="图形 111"/>
          <p:cNvSpPr/>
          <p:nvPr/>
        </p:nvSpPr>
        <p:spPr>
          <a:xfrm flipV="true">
            <a:off x="7112142" y="2077544"/>
            <a:ext cx="318613" cy="319313"/>
          </a:xfrm>
          <a:custGeom>
            <a:avLst/>
            <a:gdLst>
              <a:gd name="connsiteX0" fmla="*/ 42499 w 318613"/>
              <a:gd name="connsiteY0" fmla="*/ 115736 h 319313"/>
              <a:gd name="connsiteX1" fmla="*/ 42499 w 318613"/>
              <a:gd name="connsiteY1" fmla="*/ 115736 h 319313"/>
              <a:gd name="connsiteX2" fmla="*/ 32670 w 318613"/>
              <a:gd name="connsiteY2" fmla="*/ 91827 h 319313"/>
              <a:gd name="connsiteX3" fmla="*/ 38065 w 318613"/>
              <a:gd name="connsiteY3" fmla="*/ 59948 h 319313"/>
              <a:gd name="connsiteX4" fmla="*/ 36207 w 318613"/>
              <a:gd name="connsiteY4" fmla="*/ 44542 h 319313"/>
              <a:gd name="connsiteX5" fmla="*/ 25762 w 318613"/>
              <a:gd name="connsiteY5" fmla="*/ 34098 h 319313"/>
              <a:gd name="connsiteX6" fmla="*/ 25580 w 318613"/>
              <a:gd name="connsiteY6" fmla="*/ 34098 h 319313"/>
              <a:gd name="connsiteX7" fmla="*/ 34438 w 318613"/>
              <a:gd name="connsiteY7" fmla="*/ 25331 h 319313"/>
              <a:gd name="connsiteX8" fmla="*/ 44439 w 318613"/>
              <a:gd name="connsiteY8" fmla="*/ 35513 h 319313"/>
              <a:gd name="connsiteX9" fmla="*/ 59581 w 318613"/>
              <a:gd name="connsiteY9" fmla="*/ 38079 h 319313"/>
              <a:gd name="connsiteX10" fmla="*/ 92167 w 318613"/>
              <a:gd name="connsiteY10" fmla="*/ 32330 h 319313"/>
              <a:gd name="connsiteX11" fmla="*/ 115895 w 318613"/>
              <a:gd name="connsiteY11" fmla="*/ 42240 h 319313"/>
              <a:gd name="connsiteX12" fmla="*/ 42499 w 318613"/>
              <a:gd name="connsiteY12" fmla="*/ 115736 h 319313"/>
              <a:gd name="connsiteX13" fmla="*/ 239767 w 318613"/>
              <a:gd name="connsiteY13" fmla="*/ 291932 h 319313"/>
              <a:gd name="connsiteX14" fmla="*/ 239767 w 318613"/>
              <a:gd name="connsiteY14" fmla="*/ 291932 h 319313"/>
              <a:gd name="connsiteX15" fmla="*/ 203200 w 318613"/>
              <a:gd name="connsiteY15" fmla="*/ 277234 h 319313"/>
              <a:gd name="connsiteX16" fmla="*/ 202846 w 318613"/>
              <a:gd name="connsiteY16" fmla="*/ 276527 h 319313"/>
              <a:gd name="connsiteX17" fmla="*/ 187795 w 318613"/>
              <a:gd name="connsiteY17" fmla="*/ 261477 h 319313"/>
              <a:gd name="connsiteX18" fmla="*/ 261998 w 318613"/>
              <a:gd name="connsiteY18" fmla="*/ 187273 h 319313"/>
              <a:gd name="connsiteX19" fmla="*/ 276867 w 318613"/>
              <a:gd name="connsiteY19" fmla="*/ 202334 h 319313"/>
              <a:gd name="connsiteX20" fmla="*/ 292099 w 318613"/>
              <a:gd name="connsiteY20" fmla="*/ 239516 h 319313"/>
              <a:gd name="connsiteX21" fmla="*/ 239767 w 318613"/>
              <a:gd name="connsiteY21" fmla="*/ 291932 h 319313"/>
              <a:gd name="connsiteX22" fmla="*/ 190633 w 318613"/>
              <a:gd name="connsiteY22" fmla="*/ 299285 h 319313"/>
              <a:gd name="connsiteX23" fmla="*/ 190633 w 318613"/>
              <a:gd name="connsiteY23" fmla="*/ 299285 h 319313"/>
              <a:gd name="connsiteX24" fmla="*/ 239767 w 318613"/>
              <a:gd name="connsiteY24" fmla="*/ 316730 h 319313"/>
              <a:gd name="connsiteX25" fmla="*/ 317242 w 318613"/>
              <a:gd name="connsiteY25" fmla="*/ 239516 h 319313"/>
              <a:gd name="connsiteX26" fmla="*/ 294574 w 318613"/>
              <a:gd name="connsiteY26" fmla="*/ 184708 h 319313"/>
              <a:gd name="connsiteX27" fmla="*/ 139269 w 318613"/>
              <a:gd name="connsiteY27" fmla="*/ 29583 h 319313"/>
              <a:gd name="connsiteX28" fmla="*/ 95885 w 318613"/>
              <a:gd name="connsiteY28" fmla="*/ 7805 h 319313"/>
              <a:gd name="connsiteX29" fmla="*/ 56398 w 318613"/>
              <a:gd name="connsiteY29" fmla="*/ 12229 h 319313"/>
              <a:gd name="connsiteX30" fmla="*/ 51974 w 318613"/>
              <a:gd name="connsiteY30" fmla="*/ 7805 h 319313"/>
              <a:gd name="connsiteX31" fmla="*/ 51974 w 318613"/>
              <a:gd name="connsiteY31" fmla="*/ 7805 h 319313"/>
              <a:gd name="connsiteX32" fmla="*/ 51974 w 318613"/>
              <a:gd name="connsiteY32" fmla="*/ 7805 h 319313"/>
              <a:gd name="connsiteX33" fmla="*/ 1146 w 318613"/>
              <a:gd name="connsiteY33" fmla="*/ 18249 h 319313"/>
              <a:gd name="connsiteX34" fmla="*/ 8054 w 318613"/>
              <a:gd name="connsiteY34" fmla="*/ 51806 h 319313"/>
              <a:gd name="connsiteX35" fmla="*/ 12388 w 318613"/>
              <a:gd name="connsiteY35" fmla="*/ 56230 h 319313"/>
              <a:gd name="connsiteX36" fmla="*/ 8054 w 318613"/>
              <a:gd name="connsiteY36" fmla="*/ 95544 h 319313"/>
              <a:gd name="connsiteX37" fmla="*/ 29742 w 318613"/>
              <a:gd name="connsiteY37" fmla="*/ 138929 h 319313"/>
              <a:gd name="connsiteX38" fmla="*/ 179826 w 318613"/>
              <a:gd name="connsiteY38" fmla="*/ 288922 h 319313"/>
              <a:gd name="connsiteX39" fmla="*/ 168845 w 318613"/>
              <a:gd name="connsiteY39" fmla="*/ 299729 h 319313"/>
              <a:gd name="connsiteX40" fmla="*/ 84642 w 318613"/>
              <a:gd name="connsiteY40" fmla="*/ 215698 h 319313"/>
              <a:gd name="connsiteX41" fmla="*/ 74106 w 318613"/>
              <a:gd name="connsiteY41" fmla="*/ 215698 h 319313"/>
              <a:gd name="connsiteX42" fmla="*/ 74106 w 318613"/>
              <a:gd name="connsiteY42" fmla="*/ 226325 h 319313"/>
              <a:gd name="connsiteX43" fmla="*/ 163441 w 318613"/>
              <a:gd name="connsiteY43" fmla="*/ 315749 h 319313"/>
              <a:gd name="connsiteX44" fmla="*/ 174158 w 318613"/>
              <a:gd name="connsiteY44" fmla="*/ 315749 h 319313"/>
              <a:gd name="connsiteX45" fmla="*/ 190633 w 318613"/>
              <a:gd name="connsiteY45" fmla="*/ 299285 h 319313"/>
              <a:gd name="connsiteX46" fmla="*/ 222684 w 318613"/>
              <a:gd name="connsiteY46" fmla="*/ 148231 h 319313"/>
              <a:gd name="connsiteX47" fmla="*/ 222684 w 318613"/>
              <a:gd name="connsiteY47" fmla="*/ 148231 h 319313"/>
              <a:gd name="connsiteX48" fmla="*/ 148480 w 318613"/>
              <a:gd name="connsiteY48" fmla="*/ 222343 h 319313"/>
              <a:gd name="connsiteX49" fmla="*/ 52763 w 318613"/>
              <a:gd name="connsiteY49" fmla="*/ 126625 h 319313"/>
              <a:gd name="connsiteX50" fmla="*/ 126794 w 318613"/>
              <a:gd name="connsiteY50" fmla="*/ 52423 h 319313"/>
              <a:gd name="connsiteX51" fmla="*/ 222684 w 318613"/>
              <a:gd name="connsiteY51" fmla="*/ 148231 h 319313"/>
              <a:gd name="connsiteX52" fmla="*/ 159017 w 318613"/>
              <a:gd name="connsiteY52" fmla="*/ 232880 h 319313"/>
              <a:gd name="connsiteX53" fmla="*/ 233219 w 318613"/>
              <a:gd name="connsiteY53" fmla="*/ 158767 h 319313"/>
              <a:gd name="connsiteX54" fmla="*/ 251372 w 318613"/>
              <a:gd name="connsiteY54" fmla="*/ 176829 h 319313"/>
              <a:gd name="connsiteX55" fmla="*/ 177169 w 318613"/>
              <a:gd name="connsiteY55" fmla="*/ 250850 h 319313"/>
              <a:gd name="connsiteX56" fmla="*/ 159017 w 318613"/>
              <a:gd name="connsiteY56" fmla="*/ 232880 h 319313"/>
              <a:gd name="connsiteX57" fmla="*/ 159017 w 318613"/>
              <a:gd name="connsiteY57" fmla="*/ 232880 h 319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18613" h="319313">
                <a:moveTo>
                  <a:pt x="42499" y="115736"/>
                </a:moveTo>
                <a:lnTo>
                  <a:pt x="42499" y="115736"/>
                </a:lnTo>
                <a:cubicBezTo>
                  <a:pt x="37267" y="108474"/>
                  <a:pt x="33903" y="100331"/>
                  <a:pt x="32670" y="91827"/>
                </a:cubicBezTo>
                <a:cubicBezTo>
                  <a:pt x="31166" y="81028"/>
                  <a:pt x="33024" y="69777"/>
                  <a:pt x="38065" y="59948"/>
                </a:cubicBezTo>
                <a:cubicBezTo>
                  <a:pt x="40994" y="55080"/>
                  <a:pt x="40287" y="48705"/>
                  <a:pt x="36207" y="44542"/>
                </a:cubicBezTo>
                <a:lnTo>
                  <a:pt x="25762" y="34098"/>
                </a:lnTo>
                <a:lnTo>
                  <a:pt x="25580" y="34098"/>
                </a:lnTo>
                <a:cubicBezTo>
                  <a:pt x="20095" y="28431"/>
                  <a:pt x="28772" y="19754"/>
                  <a:pt x="34438" y="25331"/>
                </a:cubicBezTo>
                <a:lnTo>
                  <a:pt x="44439" y="35513"/>
                </a:lnTo>
                <a:cubicBezTo>
                  <a:pt x="48248" y="39674"/>
                  <a:pt x="54449" y="40825"/>
                  <a:pt x="59581" y="38079"/>
                </a:cubicBezTo>
                <a:cubicBezTo>
                  <a:pt x="69682" y="32684"/>
                  <a:pt x="81187" y="30825"/>
                  <a:pt x="92167" y="32330"/>
                </a:cubicBezTo>
                <a:cubicBezTo>
                  <a:pt x="100671" y="33653"/>
                  <a:pt x="108813" y="36927"/>
                  <a:pt x="115895" y="42240"/>
                </a:cubicBezTo>
                <a:lnTo>
                  <a:pt x="42499" y="115736"/>
                </a:lnTo>
                <a:close/>
                <a:moveTo>
                  <a:pt x="239767" y="291932"/>
                </a:moveTo>
                <a:lnTo>
                  <a:pt x="239767" y="291932"/>
                </a:lnTo>
                <a:cubicBezTo>
                  <a:pt x="226574" y="291932"/>
                  <a:pt x="213301" y="286981"/>
                  <a:pt x="203200" y="277234"/>
                </a:cubicBezTo>
                <a:lnTo>
                  <a:pt x="202846" y="276527"/>
                </a:lnTo>
                <a:lnTo>
                  <a:pt x="187795" y="261477"/>
                </a:lnTo>
                <a:lnTo>
                  <a:pt x="261998" y="187273"/>
                </a:lnTo>
                <a:lnTo>
                  <a:pt x="276867" y="202334"/>
                </a:lnTo>
                <a:cubicBezTo>
                  <a:pt x="287140" y="212596"/>
                  <a:pt x="292099" y="226233"/>
                  <a:pt x="292099" y="239516"/>
                </a:cubicBezTo>
                <a:cubicBezTo>
                  <a:pt x="292099" y="268557"/>
                  <a:pt x="268897" y="291932"/>
                  <a:pt x="239767" y="291932"/>
                </a:cubicBezTo>
                <a:close/>
                <a:moveTo>
                  <a:pt x="190633" y="299285"/>
                </a:moveTo>
                <a:lnTo>
                  <a:pt x="190633" y="299285"/>
                </a:lnTo>
                <a:cubicBezTo>
                  <a:pt x="204795" y="311063"/>
                  <a:pt x="222412" y="316730"/>
                  <a:pt x="239767" y="316730"/>
                </a:cubicBezTo>
                <a:cubicBezTo>
                  <a:pt x="282444" y="316730"/>
                  <a:pt x="317242" y="282194"/>
                  <a:pt x="317242" y="239516"/>
                </a:cubicBezTo>
                <a:cubicBezTo>
                  <a:pt x="317242" y="219686"/>
                  <a:pt x="309635" y="199849"/>
                  <a:pt x="294574" y="184708"/>
                </a:cubicBezTo>
                <a:lnTo>
                  <a:pt x="139269" y="29583"/>
                </a:lnTo>
                <a:cubicBezTo>
                  <a:pt x="127147" y="17271"/>
                  <a:pt x="111824" y="10099"/>
                  <a:pt x="95885" y="7805"/>
                </a:cubicBezTo>
                <a:cubicBezTo>
                  <a:pt x="82601" y="5855"/>
                  <a:pt x="69146" y="7360"/>
                  <a:pt x="56398" y="12229"/>
                </a:cubicBezTo>
                <a:lnTo>
                  <a:pt x="51974" y="7805"/>
                </a:lnTo>
                <a:lnTo>
                  <a:pt x="51974" y="7805"/>
                </a:lnTo>
                <a:lnTo>
                  <a:pt x="51974" y="7805"/>
                </a:lnTo>
                <a:cubicBezTo>
                  <a:pt x="35409" y="-8842"/>
                  <a:pt x="9650" y="-1317"/>
                  <a:pt x="1146" y="18249"/>
                </a:cubicBezTo>
                <a:cubicBezTo>
                  <a:pt x="-3280" y="28695"/>
                  <a:pt x="-2400" y="41361"/>
                  <a:pt x="8054" y="51806"/>
                </a:cubicBezTo>
                <a:lnTo>
                  <a:pt x="12388" y="56230"/>
                </a:lnTo>
                <a:cubicBezTo>
                  <a:pt x="7700" y="68806"/>
                  <a:pt x="6105" y="82352"/>
                  <a:pt x="8054" y="95544"/>
                </a:cubicBezTo>
                <a:cubicBezTo>
                  <a:pt x="10357" y="111484"/>
                  <a:pt x="17620" y="126807"/>
                  <a:pt x="29742" y="138929"/>
                </a:cubicBezTo>
                <a:lnTo>
                  <a:pt x="179826" y="288922"/>
                </a:lnTo>
                <a:lnTo>
                  <a:pt x="168845" y="299729"/>
                </a:lnTo>
                <a:lnTo>
                  <a:pt x="84642" y="215698"/>
                </a:lnTo>
                <a:cubicBezTo>
                  <a:pt x="81722" y="212778"/>
                  <a:pt x="77117" y="212778"/>
                  <a:pt x="74106" y="215698"/>
                </a:cubicBezTo>
                <a:cubicBezTo>
                  <a:pt x="71096" y="218708"/>
                  <a:pt x="71096" y="223405"/>
                  <a:pt x="74106" y="226325"/>
                </a:cubicBezTo>
                <a:lnTo>
                  <a:pt x="163441" y="315749"/>
                </a:lnTo>
                <a:cubicBezTo>
                  <a:pt x="166370" y="318678"/>
                  <a:pt x="171148" y="318678"/>
                  <a:pt x="174158" y="315749"/>
                </a:cubicBezTo>
                <a:lnTo>
                  <a:pt x="190633" y="299285"/>
                </a:lnTo>
                <a:close/>
                <a:moveTo>
                  <a:pt x="222684" y="148231"/>
                </a:moveTo>
                <a:lnTo>
                  <a:pt x="222684" y="148231"/>
                </a:lnTo>
                <a:lnTo>
                  <a:pt x="148480" y="222343"/>
                </a:lnTo>
                <a:lnTo>
                  <a:pt x="52763" y="126625"/>
                </a:lnTo>
                <a:lnTo>
                  <a:pt x="126794" y="52423"/>
                </a:lnTo>
                <a:lnTo>
                  <a:pt x="222684" y="148231"/>
                </a:lnTo>
                <a:close/>
                <a:moveTo>
                  <a:pt x="159017" y="232880"/>
                </a:moveTo>
                <a:lnTo>
                  <a:pt x="233219" y="158767"/>
                </a:lnTo>
                <a:lnTo>
                  <a:pt x="251372" y="176829"/>
                </a:lnTo>
                <a:lnTo>
                  <a:pt x="177169" y="250850"/>
                </a:lnTo>
                <a:lnTo>
                  <a:pt x="159017" y="232880"/>
                </a:lnTo>
                <a:lnTo>
                  <a:pt x="159017" y="232880"/>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61" name="椭圆 60"/>
          <p:cNvSpPr/>
          <p:nvPr/>
        </p:nvSpPr>
        <p:spPr>
          <a:xfrm>
            <a:off x="1421236" y="4403495"/>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5" name="图形 113"/>
          <p:cNvSpPr/>
          <p:nvPr/>
        </p:nvSpPr>
        <p:spPr>
          <a:xfrm flipV="true">
            <a:off x="1647187" y="4638378"/>
            <a:ext cx="319313" cy="301453"/>
          </a:xfrm>
          <a:custGeom>
            <a:avLst/>
            <a:gdLst>
              <a:gd name="connsiteX0" fmla="*/ 97073 w 319313"/>
              <a:gd name="connsiteY0" fmla="*/ 83055 h 301453"/>
              <a:gd name="connsiteX1" fmla="*/ 97073 w 319313"/>
              <a:gd name="connsiteY1" fmla="*/ 83055 h 301453"/>
              <a:gd name="connsiteX2" fmla="*/ 89668 w 319313"/>
              <a:gd name="connsiteY2" fmla="*/ 90460 h 301453"/>
              <a:gd name="connsiteX3" fmla="*/ 97073 w 319313"/>
              <a:gd name="connsiteY3" fmla="*/ 97866 h 301453"/>
              <a:gd name="connsiteX4" fmla="*/ 270973 w 319313"/>
              <a:gd name="connsiteY4" fmla="*/ 97866 h 301453"/>
              <a:gd name="connsiteX5" fmla="*/ 278298 w 319313"/>
              <a:gd name="connsiteY5" fmla="*/ 90460 h 301453"/>
              <a:gd name="connsiteX6" fmla="*/ 270973 w 319313"/>
              <a:gd name="connsiteY6" fmla="*/ 83055 h 301453"/>
              <a:gd name="connsiteX7" fmla="*/ 97073 w 319313"/>
              <a:gd name="connsiteY7" fmla="*/ 83055 h 301453"/>
              <a:gd name="connsiteX8" fmla="*/ 97073 w 319313"/>
              <a:gd name="connsiteY8" fmla="*/ 122515 h 301453"/>
              <a:gd name="connsiteX9" fmla="*/ 97073 w 319313"/>
              <a:gd name="connsiteY9" fmla="*/ 122515 h 301453"/>
              <a:gd name="connsiteX10" fmla="*/ 89668 w 319313"/>
              <a:gd name="connsiteY10" fmla="*/ 129751 h 301453"/>
              <a:gd name="connsiteX11" fmla="*/ 97073 w 319313"/>
              <a:gd name="connsiteY11" fmla="*/ 137156 h 301453"/>
              <a:gd name="connsiteX12" fmla="*/ 168695 w 319313"/>
              <a:gd name="connsiteY12" fmla="*/ 137156 h 301453"/>
              <a:gd name="connsiteX13" fmla="*/ 176180 w 319313"/>
              <a:gd name="connsiteY13" fmla="*/ 129751 h 301453"/>
              <a:gd name="connsiteX14" fmla="*/ 168695 w 319313"/>
              <a:gd name="connsiteY14" fmla="*/ 122515 h 301453"/>
              <a:gd name="connsiteX15" fmla="*/ 97073 w 319313"/>
              <a:gd name="connsiteY15" fmla="*/ 122515 h 301453"/>
              <a:gd name="connsiteX16" fmla="*/ 97073 w 319313"/>
              <a:gd name="connsiteY16" fmla="*/ 161726 h 301453"/>
              <a:gd name="connsiteX17" fmla="*/ 97073 w 319313"/>
              <a:gd name="connsiteY17" fmla="*/ 161726 h 301453"/>
              <a:gd name="connsiteX18" fmla="*/ 89668 w 319313"/>
              <a:gd name="connsiteY18" fmla="*/ 169130 h 301453"/>
              <a:gd name="connsiteX19" fmla="*/ 97073 w 319313"/>
              <a:gd name="connsiteY19" fmla="*/ 176366 h 301453"/>
              <a:gd name="connsiteX20" fmla="*/ 168695 w 319313"/>
              <a:gd name="connsiteY20" fmla="*/ 176366 h 301453"/>
              <a:gd name="connsiteX21" fmla="*/ 176180 w 319313"/>
              <a:gd name="connsiteY21" fmla="*/ 169130 h 301453"/>
              <a:gd name="connsiteX22" fmla="*/ 168695 w 319313"/>
              <a:gd name="connsiteY22" fmla="*/ 161726 h 301453"/>
              <a:gd name="connsiteX23" fmla="*/ 97073 w 319313"/>
              <a:gd name="connsiteY23" fmla="*/ 161726 h 301453"/>
              <a:gd name="connsiteX24" fmla="*/ 263488 w 319313"/>
              <a:gd name="connsiteY24" fmla="*/ 161726 h 301453"/>
              <a:gd name="connsiteX25" fmla="*/ 263488 w 319313"/>
              <a:gd name="connsiteY25" fmla="*/ 161726 h 301453"/>
              <a:gd name="connsiteX26" fmla="*/ 199537 w 319313"/>
              <a:gd name="connsiteY26" fmla="*/ 161726 h 301453"/>
              <a:gd name="connsiteX27" fmla="*/ 199537 w 319313"/>
              <a:gd name="connsiteY27" fmla="*/ 137156 h 301453"/>
              <a:gd name="connsiteX28" fmla="*/ 263488 w 319313"/>
              <a:gd name="connsiteY28" fmla="*/ 137156 h 301453"/>
              <a:gd name="connsiteX29" fmla="*/ 263488 w 319313"/>
              <a:gd name="connsiteY29" fmla="*/ 161726 h 301453"/>
              <a:gd name="connsiteX30" fmla="*/ 192213 w 319313"/>
              <a:gd name="connsiteY30" fmla="*/ 176366 h 301453"/>
              <a:gd name="connsiteX31" fmla="*/ 192213 w 319313"/>
              <a:gd name="connsiteY31" fmla="*/ 176366 h 301453"/>
              <a:gd name="connsiteX32" fmla="*/ 270973 w 319313"/>
              <a:gd name="connsiteY32" fmla="*/ 176366 h 301453"/>
              <a:gd name="connsiteX33" fmla="*/ 278298 w 319313"/>
              <a:gd name="connsiteY33" fmla="*/ 169130 h 301453"/>
              <a:gd name="connsiteX34" fmla="*/ 278298 w 319313"/>
              <a:gd name="connsiteY34" fmla="*/ 168952 h 301453"/>
              <a:gd name="connsiteX35" fmla="*/ 278298 w 319313"/>
              <a:gd name="connsiteY35" fmla="*/ 129751 h 301453"/>
              <a:gd name="connsiteX36" fmla="*/ 270973 w 319313"/>
              <a:gd name="connsiteY36" fmla="*/ 122515 h 301453"/>
              <a:gd name="connsiteX37" fmla="*/ 270803 w 319313"/>
              <a:gd name="connsiteY37" fmla="*/ 122515 h 301453"/>
              <a:gd name="connsiteX38" fmla="*/ 192213 w 319313"/>
              <a:gd name="connsiteY38" fmla="*/ 122515 h 301453"/>
              <a:gd name="connsiteX39" fmla="*/ 184897 w 319313"/>
              <a:gd name="connsiteY39" fmla="*/ 129751 h 301453"/>
              <a:gd name="connsiteX40" fmla="*/ 184897 w 319313"/>
              <a:gd name="connsiteY40" fmla="*/ 129920 h 301453"/>
              <a:gd name="connsiteX41" fmla="*/ 184897 w 319313"/>
              <a:gd name="connsiteY41" fmla="*/ 169130 h 301453"/>
              <a:gd name="connsiteX42" fmla="*/ 192213 w 319313"/>
              <a:gd name="connsiteY42" fmla="*/ 176366 h 301453"/>
              <a:gd name="connsiteX43" fmla="*/ 293455 w 319313"/>
              <a:gd name="connsiteY43" fmla="*/ 36788 h 301453"/>
              <a:gd name="connsiteX44" fmla="*/ 293455 w 319313"/>
              <a:gd name="connsiteY44" fmla="*/ 36788 h 301453"/>
              <a:gd name="connsiteX45" fmla="*/ 293455 w 319313"/>
              <a:gd name="connsiteY45" fmla="*/ 275512 h 301453"/>
              <a:gd name="connsiteX46" fmla="*/ 74600 w 319313"/>
              <a:gd name="connsiteY46" fmla="*/ 275512 h 301453"/>
              <a:gd name="connsiteX47" fmla="*/ 74600 w 319313"/>
              <a:gd name="connsiteY47" fmla="*/ 36788 h 301453"/>
              <a:gd name="connsiteX48" fmla="*/ 72155 w 319313"/>
              <a:gd name="connsiteY48" fmla="*/ 23280 h 301453"/>
              <a:gd name="connsiteX49" fmla="*/ 279948 w 319313"/>
              <a:gd name="connsiteY49" fmla="*/ 23280 h 301453"/>
              <a:gd name="connsiteX50" fmla="*/ 289450 w 319313"/>
              <a:gd name="connsiteY50" fmla="*/ 27206 h 301453"/>
              <a:gd name="connsiteX51" fmla="*/ 289450 w 319313"/>
              <a:gd name="connsiteY51" fmla="*/ 27295 h 301453"/>
              <a:gd name="connsiteX52" fmla="*/ 293455 w 319313"/>
              <a:gd name="connsiteY52" fmla="*/ 36788 h 301453"/>
              <a:gd name="connsiteX53" fmla="*/ 36611 w 319313"/>
              <a:gd name="connsiteY53" fmla="*/ -1371 h 301453"/>
              <a:gd name="connsiteX54" fmla="*/ 36611 w 319313"/>
              <a:gd name="connsiteY54" fmla="*/ -1371 h 301453"/>
              <a:gd name="connsiteX55" fmla="*/ 36611 w 319313"/>
              <a:gd name="connsiteY55" fmla="*/ -1371 h 301453"/>
              <a:gd name="connsiteX56" fmla="*/ 9775 w 319313"/>
              <a:gd name="connsiteY56" fmla="*/ 9863 h 301453"/>
              <a:gd name="connsiteX57" fmla="*/ 9775 w 319313"/>
              <a:gd name="connsiteY57" fmla="*/ 9863 h 301453"/>
              <a:gd name="connsiteX58" fmla="*/ -1377 w 319313"/>
              <a:gd name="connsiteY58" fmla="*/ 36788 h 301453"/>
              <a:gd name="connsiteX59" fmla="*/ -1377 w 319313"/>
              <a:gd name="connsiteY59" fmla="*/ 220100 h 301453"/>
              <a:gd name="connsiteX60" fmla="*/ -1377 w 319313"/>
              <a:gd name="connsiteY60" fmla="*/ 220448 h 301453"/>
              <a:gd name="connsiteX61" fmla="*/ 10819 w 319313"/>
              <a:gd name="connsiteY61" fmla="*/ 232822 h 301453"/>
              <a:gd name="connsiteX62" fmla="*/ 49940 w 319313"/>
              <a:gd name="connsiteY62" fmla="*/ 232822 h 301453"/>
              <a:gd name="connsiteX63" fmla="*/ 49940 w 319313"/>
              <a:gd name="connsiteY63" fmla="*/ 287887 h 301453"/>
              <a:gd name="connsiteX64" fmla="*/ 62225 w 319313"/>
              <a:gd name="connsiteY64" fmla="*/ 300083 h 301453"/>
              <a:gd name="connsiteX65" fmla="*/ 62573 w 319313"/>
              <a:gd name="connsiteY65" fmla="*/ 300083 h 301453"/>
              <a:gd name="connsiteX66" fmla="*/ 305652 w 319313"/>
              <a:gd name="connsiteY66" fmla="*/ 300083 h 301453"/>
              <a:gd name="connsiteX67" fmla="*/ 317936 w 319313"/>
              <a:gd name="connsiteY67" fmla="*/ 287887 h 301453"/>
              <a:gd name="connsiteX68" fmla="*/ 317936 w 319313"/>
              <a:gd name="connsiteY68" fmla="*/ 287361 h 301453"/>
              <a:gd name="connsiteX69" fmla="*/ 317936 w 319313"/>
              <a:gd name="connsiteY69" fmla="*/ 36788 h 301453"/>
              <a:gd name="connsiteX70" fmla="*/ 306874 w 319313"/>
              <a:gd name="connsiteY70" fmla="*/ 9863 h 301453"/>
              <a:gd name="connsiteX71" fmla="*/ 306695 w 319313"/>
              <a:gd name="connsiteY71" fmla="*/ 9863 h 301453"/>
              <a:gd name="connsiteX72" fmla="*/ 306695 w 319313"/>
              <a:gd name="connsiteY72" fmla="*/ 9782 h 301453"/>
              <a:gd name="connsiteX73" fmla="*/ 279948 w 319313"/>
              <a:gd name="connsiteY73" fmla="*/ -1371 h 301453"/>
              <a:gd name="connsiteX74" fmla="*/ 37137 w 319313"/>
              <a:gd name="connsiteY74" fmla="*/ -1371 h 301453"/>
              <a:gd name="connsiteX75" fmla="*/ 36781 w 319313"/>
              <a:gd name="connsiteY75" fmla="*/ -1371 h 301453"/>
              <a:gd name="connsiteX76" fmla="*/ 36611 w 319313"/>
              <a:gd name="connsiteY76" fmla="*/ -1371 h 301453"/>
              <a:gd name="connsiteX77" fmla="*/ 49940 w 319313"/>
              <a:gd name="connsiteY77" fmla="*/ 208253 h 301453"/>
              <a:gd name="connsiteX78" fmla="*/ 49940 w 319313"/>
              <a:gd name="connsiteY78" fmla="*/ 208253 h 301453"/>
              <a:gd name="connsiteX79" fmla="*/ 23105 w 319313"/>
              <a:gd name="connsiteY79" fmla="*/ 208253 h 301453"/>
              <a:gd name="connsiteX80" fmla="*/ 23105 w 319313"/>
              <a:gd name="connsiteY80" fmla="*/ 36788 h 301453"/>
              <a:gd name="connsiteX81" fmla="*/ 49940 w 319313"/>
              <a:gd name="connsiteY81" fmla="*/ 36788 h 301453"/>
              <a:gd name="connsiteX82" fmla="*/ 49940 w 319313"/>
              <a:gd name="connsiteY82" fmla="*/ 208253 h 301453"/>
              <a:gd name="connsiteX83" fmla="*/ 104397 w 319313"/>
              <a:gd name="connsiteY83" fmla="*/ 205808 h 301453"/>
              <a:gd name="connsiteX84" fmla="*/ 104397 w 319313"/>
              <a:gd name="connsiteY84" fmla="*/ 205808 h 301453"/>
              <a:gd name="connsiteX85" fmla="*/ 104397 w 319313"/>
              <a:gd name="connsiteY85" fmla="*/ 242930 h 301453"/>
              <a:gd name="connsiteX86" fmla="*/ 263488 w 319313"/>
              <a:gd name="connsiteY86" fmla="*/ 242930 h 301453"/>
              <a:gd name="connsiteX87" fmla="*/ 263488 w 319313"/>
              <a:gd name="connsiteY87" fmla="*/ 205808 h 301453"/>
              <a:gd name="connsiteX88" fmla="*/ 104397 w 319313"/>
              <a:gd name="connsiteY88" fmla="*/ 205808 h 301453"/>
              <a:gd name="connsiteX89" fmla="*/ 97073 w 319313"/>
              <a:gd name="connsiteY89" fmla="*/ 257740 h 301453"/>
              <a:gd name="connsiteX90" fmla="*/ 97073 w 319313"/>
              <a:gd name="connsiteY90" fmla="*/ 257740 h 301453"/>
              <a:gd name="connsiteX91" fmla="*/ 89668 w 319313"/>
              <a:gd name="connsiteY91" fmla="*/ 250415 h 301453"/>
              <a:gd name="connsiteX92" fmla="*/ 89668 w 319313"/>
              <a:gd name="connsiteY92" fmla="*/ 250247 h 301453"/>
              <a:gd name="connsiteX93" fmla="*/ 89668 w 319313"/>
              <a:gd name="connsiteY93" fmla="*/ 198581 h 301453"/>
              <a:gd name="connsiteX94" fmla="*/ 97073 w 319313"/>
              <a:gd name="connsiteY94" fmla="*/ 191176 h 301453"/>
              <a:gd name="connsiteX95" fmla="*/ 97251 w 319313"/>
              <a:gd name="connsiteY95" fmla="*/ 191176 h 301453"/>
              <a:gd name="connsiteX96" fmla="*/ 270803 w 319313"/>
              <a:gd name="connsiteY96" fmla="*/ 191176 h 301453"/>
              <a:gd name="connsiteX97" fmla="*/ 270973 w 319313"/>
              <a:gd name="connsiteY97" fmla="*/ 191176 h 301453"/>
              <a:gd name="connsiteX98" fmla="*/ 278298 w 319313"/>
              <a:gd name="connsiteY98" fmla="*/ 198581 h 301453"/>
              <a:gd name="connsiteX99" fmla="*/ 278298 w 319313"/>
              <a:gd name="connsiteY99" fmla="*/ 250247 h 301453"/>
              <a:gd name="connsiteX100" fmla="*/ 278298 w 319313"/>
              <a:gd name="connsiteY100" fmla="*/ 250415 h 301453"/>
              <a:gd name="connsiteX101" fmla="*/ 270973 w 319313"/>
              <a:gd name="connsiteY101" fmla="*/ 257740 h 301453"/>
              <a:gd name="connsiteX102" fmla="*/ 97073 w 319313"/>
              <a:gd name="connsiteY102" fmla="*/ 257740 h 301453"/>
              <a:gd name="connsiteX103" fmla="*/ 97073 w 319313"/>
              <a:gd name="connsiteY103" fmla="*/ 43845 h 301453"/>
              <a:gd name="connsiteX104" fmla="*/ 89668 w 319313"/>
              <a:gd name="connsiteY104" fmla="*/ 51081 h 301453"/>
              <a:gd name="connsiteX105" fmla="*/ 97073 w 319313"/>
              <a:gd name="connsiteY105" fmla="*/ 58485 h 301453"/>
              <a:gd name="connsiteX106" fmla="*/ 270973 w 319313"/>
              <a:gd name="connsiteY106" fmla="*/ 58485 h 301453"/>
              <a:gd name="connsiteX107" fmla="*/ 278298 w 319313"/>
              <a:gd name="connsiteY107" fmla="*/ 51081 h 301453"/>
              <a:gd name="connsiteX108" fmla="*/ 270973 w 319313"/>
              <a:gd name="connsiteY108" fmla="*/ 43845 h 301453"/>
              <a:gd name="connsiteX109" fmla="*/ 97073 w 319313"/>
              <a:gd name="connsiteY109" fmla="*/ 43845 h 301453"/>
              <a:gd name="connsiteX110" fmla="*/ 97073 w 319313"/>
              <a:gd name="connsiteY110" fmla="*/ 43845 h 301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319313" h="301453">
                <a:moveTo>
                  <a:pt x="97073" y="83055"/>
                </a:moveTo>
                <a:lnTo>
                  <a:pt x="97073" y="83055"/>
                </a:lnTo>
                <a:cubicBezTo>
                  <a:pt x="93067" y="83055"/>
                  <a:pt x="89668" y="86276"/>
                  <a:pt x="89668" y="90460"/>
                </a:cubicBezTo>
                <a:cubicBezTo>
                  <a:pt x="89668" y="94466"/>
                  <a:pt x="93067" y="97866"/>
                  <a:pt x="97073" y="97866"/>
                </a:cubicBezTo>
                <a:lnTo>
                  <a:pt x="270973" y="97866"/>
                </a:lnTo>
                <a:cubicBezTo>
                  <a:pt x="274988" y="97866"/>
                  <a:pt x="278298" y="94466"/>
                  <a:pt x="278298" y="90460"/>
                </a:cubicBezTo>
                <a:cubicBezTo>
                  <a:pt x="278298" y="86276"/>
                  <a:pt x="274988" y="83055"/>
                  <a:pt x="270973" y="83055"/>
                </a:cubicBezTo>
                <a:lnTo>
                  <a:pt x="97073" y="83055"/>
                </a:lnTo>
                <a:close/>
                <a:moveTo>
                  <a:pt x="97073" y="122515"/>
                </a:moveTo>
                <a:lnTo>
                  <a:pt x="97073" y="122515"/>
                </a:lnTo>
                <a:cubicBezTo>
                  <a:pt x="93067" y="122515"/>
                  <a:pt x="89668" y="125746"/>
                  <a:pt x="89668" y="129751"/>
                </a:cubicBezTo>
                <a:cubicBezTo>
                  <a:pt x="89668" y="133846"/>
                  <a:pt x="93067" y="137156"/>
                  <a:pt x="97073" y="137156"/>
                </a:cubicBezTo>
                <a:lnTo>
                  <a:pt x="168695" y="137156"/>
                </a:lnTo>
                <a:cubicBezTo>
                  <a:pt x="172872" y="137156"/>
                  <a:pt x="176180" y="133846"/>
                  <a:pt x="176180" y="129751"/>
                </a:cubicBezTo>
                <a:cubicBezTo>
                  <a:pt x="176180" y="125746"/>
                  <a:pt x="172872" y="122515"/>
                  <a:pt x="168695" y="122515"/>
                </a:cubicBezTo>
                <a:lnTo>
                  <a:pt x="97073" y="122515"/>
                </a:lnTo>
                <a:close/>
                <a:moveTo>
                  <a:pt x="97073" y="161726"/>
                </a:moveTo>
                <a:lnTo>
                  <a:pt x="97073" y="161726"/>
                </a:lnTo>
                <a:cubicBezTo>
                  <a:pt x="93067" y="161726"/>
                  <a:pt x="89668" y="164947"/>
                  <a:pt x="89668" y="169130"/>
                </a:cubicBezTo>
                <a:cubicBezTo>
                  <a:pt x="89668" y="173137"/>
                  <a:pt x="93067" y="176366"/>
                  <a:pt x="97073" y="176366"/>
                </a:cubicBezTo>
                <a:lnTo>
                  <a:pt x="168695" y="176366"/>
                </a:lnTo>
                <a:cubicBezTo>
                  <a:pt x="172872" y="176366"/>
                  <a:pt x="176180" y="173137"/>
                  <a:pt x="176180" y="169130"/>
                </a:cubicBezTo>
                <a:cubicBezTo>
                  <a:pt x="176180" y="164947"/>
                  <a:pt x="172872" y="161726"/>
                  <a:pt x="168695" y="161726"/>
                </a:cubicBezTo>
                <a:lnTo>
                  <a:pt x="97073" y="161726"/>
                </a:lnTo>
                <a:close/>
                <a:moveTo>
                  <a:pt x="263488" y="161726"/>
                </a:moveTo>
                <a:lnTo>
                  <a:pt x="263488" y="161726"/>
                </a:lnTo>
                <a:lnTo>
                  <a:pt x="199537" y="161726"/>
                </a:lnTo>
                <a:lnTo>
                  <a:pt x="199537" y="137156"/>
                </a:lnTo>
                <a:lnTo>
                  <a:pt x="263488" y="137156"/>
                </a:lnTo>
                <a:lnTo>
                  <a:pt x="263488" y="161726"/>
                </a:lnTo>
                <a:close/>
                <a:moveTo>
                  <a:pt x="192213" y="176366"/>
                </a:moveTo>
                <a:lnTo>
                  <a:pt x="192213" y="176366"/>
                </a:lnTo>
                <a:lnTo>
                  <a:pt x="270973" y="176366"/>
                </a:lnTo>
                <a:cubicBezTo>
                  <a:pt x="274988" y="176366"/>
                  <a:pt x="278298" y="173137"/>
                  <a:pt x="278298" y="169130"/>
                </a:cubicBezTo>
                <a:lnTo>
                  <a:pt x="278298" y="168952"/>
                </a:lnTo>
                <a:lnTo>
                  <a:pt x="278298" y="129751"/>
                </a:lnTo>
                <a:cubicBezTo>
                  <a:pt x="278298" y="125746"/>
                  <a:pt x="274988" y="122515"/>
                  <a:pt x="270973" y="122515"/>
                </a:cubicBezTo>
                <a:lnTo>
                  <a:pt x="270803" y="122515"/>
                </a:lnTo>
                <a:lnTo>
                  <a:pt x="192213" y="122515"/>
                </a:lnTo>
                <a:cubicBezTo>
                  <a:pt x="188118" y="122515"/>
                  <a:pt x="184897" y="125746"/>
                  <a:pt x="184897" y="129751"/>
                </a:cubicBezTo>
                <a:lnTo>
                  <a:pt x="184897" y="129920"/>
                </a:lnTo>
                <a:lnTo>
                  <a:pt x="184897" y="169130"/>
                </a:lnTo>
                <a:cubicBezTo>
                  <a:pt x="184897" y="173137"/>
                  <a:pt x="188118" y="176366"/>
                  <a:pt x="192213" y="176366"/>
                </a:cubicBezTo>
                <a:close/>
                <a:moveTo>
                  <a:pt x="293455" y="36788"/>
                </a:moveTo>
                <a:lnTo>
                  <a:pt x="293455" y="36788"/>
                </a:lnTo>
                <a:lnTo>
                  <a:pt x="293455" y="275512"/>
                </a:lnTo>
                <a:lnTo>
                  <a:pt x="74600" y="275512"/>
                </a:lnTo>
                <a:cubicBezTo>
                  <a:pt x="74600" y="195878"/>
                  <a:pt x="74600" y="116422"/>
                  <a:pt x="74600" y="36788"/>
                </a:cubicBezTo>
                <a:cubicBezTo>
                  <a:pt x="74600" y="31909"/>
                  <a:pt x="73725" y="27465"/>
                  <a:pt x="72155" y="23280"/>
                </a:cubicBezTo>
                <a:lnTo>
                  <a:pt x="279948" y="23280"/>
                </a:lnTo>
                <a:cubicBezTo>
                  <a:pt x="283696" y="23280"/>
                  <a:pt x="287006" y="24762"/>
                  <a:pt x="289450" y="27206"/>
                </a:cubicBezTo>
                <a:lnTo>
                  <a:pt x="289450" y="27295"/>
                </a:lnTo>
                <a:cubicBezTo>
                  <a:pt x="291886" y="29642"/>
                  <a:pt x="293455" y="33040"/>
                  <a:pt x="293455" y="36788"/>
                </a:cubicBezTo>
                <a:close/>
                <a:moveTo>
                  <a:pt x="36611" y="-1371"/>
                </a:moveTo>
                <a:lnTo>
                  <a:pt x="36611" y="-1371"/>
                </a:lnTo>
                <a:lnTo>
                  <a:pt x="36611" y="-1371"/>
                </a:lnTo>
                <a:cubicBezTo>
                  <a:pt x="26155" y="-1371"/>
                  <a:pt x="16663" y="2984"/>
                  <a:pt x="9775" y="9863"/>
                </a:cubicBezTo>
                <a:lnTo>
                  <a:pt x="9775" y="9863"/>
                </a:lnTo>
                <a:cubicBezTo>
                  <a:pt x="2977" y="16839"/>
                  <a:pt x="-1377" y="26332"/>
                  <a:pt x="-1377" y="36788"/>
                </a:cubicBezTo>
                <a:lnTo>
                  <a:pt x="-1377" y="220100"/>
                </a:lnTo>
                <a:lnTo>
                  <a:pt x="-1377" y="220448"/>
                </a:lnTo>
                <a:cubicBezTo>
                  <a:pt x="-1377" y="227326"/>
                  <a:pt x="4110" y="232822"/>
                  <a:pt x="10819" y="232822"/>
                </a:cubicBezTo>
                <a:lnTo>
                  <a:pt x="49940" y="232822"/>
                </a:lnTo>
                <a:lnTo>
                  <a:pt x="49940" y="287887"/>
                </a:lnTo>
                <a:cubicBezTo>
                  <a:pt x="49940" y="294595"/>
                  <a:pt x="55606" y="300083"/>
                  <a:pt x="62225" y="300083"/>
                </a:cubicBezTo>
                <a:lnTo>
                  <a:pt x="62573" y="300083"/>
                </a:lnTo>
                <a:lnTo>
                  <a:pt x="305652" y="300083"/>
                </a:lnTo>
                <a:cubicBezTo>
                  <a:pt x="312450" y="300083"/>
                  <a:pt x="317936" y="294595"/>
                  <a:pt x="317936" y="287887"/>
                </a:cubicBezTo>
                <a:lnTo>
                  <a:pt x="317936" y="287361"/>
                </a:lnTo>
                <a:lnTo>
                  <a:pt x="317936" y="36788"/>
                </a:lnTo>
                <a:cubicBezTo>
                  <a:pt x="317936" y="26332"/>
                  <a:pt x="313672" y="16750"/>
                  <a:pt x="306874" y="9863"/>
                </a:cubicBezTo>
                <a:lnTo>
                  <a:pt x="306695" y="9863"/>
                </a:lnTo>
                <a:lnTo>
                  <a:pt x="306695" y="9782"/>
                </a:lnTo>
                <a:cubicBezTo>
                  <a:pt x="299727" y="2805"/>
                  <a:pt x="290315" y="-1371"/>
                  <a:pt x="279948" y="-1371"/>
                </a:cubicBezTo>
                <a:lnTo>
                  <a:pt x="37137" y="-1371"/>
                </a:lnTo>
                <a:lnTo>
                  <a:pt x="36781" y="-1371"/>
                </a:lnTo>
                <a:lnTo>
                  <a:pt x="36611" y="-1371"/>
                </a:lnTo>
                <a:close/>
                <a:moveTo>
                  <a:pt x="49940" y="208253"/>
                </a:moveTo>
                <a:lnTo>
                  <a:pt x="49940" y="208253"/>
                </a:lnTo>
                <a:lnTo>
                  <a:pt x="23105" y="208253"/>
                </a:lnTo>
                <a:lnTo>
                  <a:pt x="23105" y="36788"/>
                </a:lnTo>
                <a:cubicBezTo>
                  <a:pt x="23105" y="19534"/>
                  <a:pt x="49940" y="19186"/>
                  <a:pt x="49940" y="36788"/>
                </a:cubicBezTo>
                <a:lnTo>
                  <a:pt x="49940" y="208253"/>
                </a:lnTo>
                <a:close/>
                <a:moveTo>
                  <a:pt x="104397" y="205808"/>
                </a:moveTo>
                <a:lnTo>
                  <a:pt x="104397" y="205808"/>
                </a:lnTo>
                <a:lnTo>
                  <a:pt x="104397" y="242930"/>
                </a:lnTo>
                <a:lnTo>
                  <a:pt x="263488" y="242930"/>
                </a:lnTo>
                <a:lnTo>
                  <a:pt x="263488" y="205808"/>
                </a:lnTo>
                <a:lnTo>
                  <a:pt x="104397" y="205808"/>
                </a:lnTo>
                <a:close/>
                <a:moveTo>
                  <a:pt x="97073" y="257740"/>
                </a:moveTo>
                <a:lnTo>
                  <a:pt x="97073" y="257740"/>
                </a:lnTo>
                <a:cubicBezTo>
                  <a:pt x="93067" y="257740"/>
                  <a:pt x="89668" y="254511"/>
                  <a:pt x="89668" y="250415"/>
                </a:cubicBezTo>
                <a:lnTo>
                  <a:pt x="89668" y="250247"/>
                </a:lnTo>
                <a:lnTo>
                  <a:pt x="89668" y="198581"/>
                </a:lnTo>
                <a:cubicBezTo>
                  <a:pt x="89668" y="194486"/>
                  <a:pt x="93067" y="191176"/>
                  <a:pt x="97073" y="191176"/>
                </a:cubicBezTo>
                <a:lnTo>
                  <a:pt x="97251" y="191176"/>
                </a:lnTo>
                <a:lnTo>
                  <a:pt x="270803" y="191176"/>
                </a:lnTo>
                <a:lnTo>
                  <a:pt x="270973" y="191176"/>
                </a:lnTo>
                <a:cubicBezTo>
                  <a:pt x="274988" y="191176"/>
                  <a:pt x="278298" y="194486"/>
                  <a:pt x="278298" y="198581"/>
                </a:cubicBezTo>
                <a:lnTo>
                  <a:pt x="278298" y="250247"/>
                </a:lnTo>
                <a:lnTo>
                  <a:pt x="278298" y="250415"/>
                </a:lnTo>
                <a:cubicBezTo>
                  <a:pt x="278298" y="254511"/>
                  <a:pt x="274988" y="257740"/>
                  <a:pt x="270973" y="257740"/>
                </a:cubicBezTo>
                <a:lnTo>
                  <a:pt x="97073" y="257740"/>
                </a:lnTo>
                <a:close/>
                <a:moveTo>
                  <a:pt x="97073" y="43845"/>
                </a:moveTo>
                <a:cubicBezTo>
                  <a:pt x="93067" y="43845"/>
                  <a:pt x="89668" y="47066"/>
                  <a:pt x="89668" y="51081"/>
                </a:cubicBezTo>
                <a:cubicBezTo>
                  <a:pt x="89668" y="55086"/>
                  <a:pt x="93067" y="58485"/>
                  <a:pt x="97073" y="58485"/>
                </a:cubicBezTo>
                <a:lnTo>
                  <a:pt x="270973" y="58485"/>
                </a:lnTo>
                <a:cubicBezTo>
                  <a:pt x="274988" y="58485"/>
                  <a:pt x="278298" y="55086"/>
                  <a:pt x="278298" y="51081"/>
                </a:cubicBezTo>
                <a:cubicBezTo>
                  <a:pt x="278298" y="47066"/>
                  <a:pt x="274988" y="43845"/>
                  <a:pt x="270973" y="43845"/>
                </a:cubicBezTo>
                <a:lnTo>
                  <a:pt x="97073" y="43845"/>
                </a:lnTo>
                <a:lnTo>
                  <a:pt x="97073" y="43845"/>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62" name="椭圆 61"/>
          <p:cNvSpPr/>
          <p:nvPr/>
        </p:nvSpPr>
        <p:spPr>
          <a:xfrm>
            <a:off x="6885839" y="4403495"/>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6" name="图形 115"/>
          <p:cNvSpPr/>
          <p:nvPr/>
        </p:nvSpPr>
        <p:spPr>
          <a:xfrm flipV="true">
            <a:off x="7111791" y="4635371"/>
            <a:ext cx="319313" cy="307467"/>
          </a:xfrm>
          <a:custGeom>
            <a:avLst/>
            <a:gdLst>
              <a:gd name="connsiteX0" fmla="*/ 158195 w 319313"/>
              <a:gd name="connsiteY0" fmla="*/ 144619 h 307467"/>
              <a:gd name="connsiteX1" fmla="*/ 158195 w 319313"/>
              <a:gd name="connsiteY1" fmla="*/ 144619 h 307467"/>
              <a:gd name="connsiteX2" fmla="*/ 138154 w 319313"/>
              <a:gd name="connsiteY2" fmla="*/ 144619 h 307467"/>
              <a:gd name="connsiteX3" fmla="*/ 138154 w 319313"/>
              <a:gd name="connsiteY3" fmla="*/ 104465 h 307467"/>
              <a:gd name="connsiteX4" fmla="*/ 158195 w 319313"/>
              <a:gd name="connsiteY4" fmla="*/ 104465 h 307467"/>
              <a:gd name="connsiteX5" fmla="*/ 178397 w 319313"/>
              <a:gd name="connsiteY5" fmla="*/ 104465 h 307467"/>
              <a:gd name="connsiteX6" fmla="*/ 178397 w 319313"/>
              <a:gd name="connsiteY6" fmla="*/ 124578 h 307467"/>
              <a:gd name="connsiteX7" fmla="*/ 178397 w 319313"/>
              <a:gd name="connsiteY7" fmla="*/ 144619 h 307467"/>
              <a:gd name="connsiteX8" fmla="*/ 158195 w 319313"/>
              <a:gd name="connsiteY8" fmla="*/ 144619 h 307467"/>
              <a:gd name="connsiteX9" fmla="*/ 193123 w 319313"/>
              <a:gd name="connsiteY9" fmla="*/ 112653 h 307467"/>
              <a:gd name="connsiteX10" fmla="*/ 193123 w 319313"/>
              <a:gd name="connsiteY10" fmla="*/ 112653 h 307467"/>
              <a:gd name="connsiteX11" fmla="*/ 193123 w 319313"/>
              <a:gd name="connsiteY11" fmla="*/ 97054 h 307467"/>
              <a:gd name="connsiteX12" fmla="*/ 185889 w 319313"/>
              <a:gd name="connsiteY12" fmla="*/ 89652 h 307467"/>
              <a:gd name="connsiteX13" fmla="*/ 185710 w 319313"/>
              <a:gd name="connsiteY13" fmla="*/ 89652 h 307467"/>
              <a:gd name="connsiteX14" fmla="*/ 158195 w 319313"/>
              <a:gd name="connsiteY14" fmla="*/ 89652 h 307467"/>
              <a:gd name="connsiteX15" fmla="*/ 130752 w 319313"/>
              <a:gd name="connsiteY15" fmla="*/ 89652 h 307467"/>
              <a:gd name="connsiteX16" fmla="*/ 123347 w 319313"/>
              <a:gd name="connsiteY16" fmla="*/ 97054 h 307467"/>
              <a:gd name="connsiteX17" fmla="*/ 123347 w 319313"/>
              <a:gd name="connsiteY17" fmla="*/ 97233 h 307467"/>
              <a:gd name="connsiteX18" fmla="*/ 123347 w 319313"/>
              <a:gd name="connsiteY18" fmla="*/ 112653 h 307467"/>
              <a:gd name="connsiteX19" fmla="*/ 32766 w 319313"/>
              <a:gd name="connsiteY19" fmla="*/ 112653 h 307467"/>
              <a:gd name="connsiteX20" fmla="*/ 32766 w 319313"/>
              <a:gd name="connsiteY20" fmla="*/ 23194 h 307467"/>
              <a:gd name="connsiteX21" fmla="*/ 283705 w 319313"/>
              <a:gd name="connsiteY21" fmla="*/ 23194 h 307467"/>
              <a:gd name="connsiteX22" fmla="*/ 283705 w 319313"/>
              <a:gd name="connsiteY22" fmla="*/ 112653 h 307467"/>
              <a:gd name="connsiteX23" fmla="*/ 193123 w 319313"/>
              <a:gd name="connsiteY23" fmla="*/ 112653 h 307467"/>
              <a:gd name="connsiteX24" fmla="*/ 130752 w 319313"/>
              <a:gd name="connsiteY24" fmla="*/ 159424 h 307467"/>
              <a:gd name="connsiteX25" fmla="*/ 130752 w 319313"/>
              <a:gd name="connsiteY25" fmla="*/ 159424 h 307467"/>
              <a:gd name="connsiteX26" fmla="*/ 185889 w 319313"/>
              <a:gd name="connsiteY26" fmla="*/ 159424 h 307467"/>
              <a:gd name="connsiteX27" fmla="*/ 193123 w 319313"/>
              <a:gd name="connsiteY27" fmla="*/ 152102 h 307467"/>
              <a:gd name="connsiteX28" fmla="*/ 193123 w 319313"/>
              <a:gd name="connsiteY28" fmla="*/ 151933 h 307467"/>
              <a:gd name="connsiteX29" fmla="*/ 193123 w 319313"/>
              <a:gd name="connsiteY29" fmla="*/ 137297 h 307467"/>
              <a:gd name="connsiteX30" fmla="*/ 293374 w 319313"/>
              <a:gd name="connsiteY30" fmla="*/ 137297 h 307467"/>
              <a:gd name="connsiteX31" fmla="*/ 293374 w 319313"/>
              <a:gd name="connsiteY31" fmla="*/ 239813 h 307467"/>
              <a:gd name="connsiteX32" fmla="*/ 23187 w 319313"/>
              <a:gd name="connsiteY32" fmla="*/ 239813 h 307467"/>
              <a:gd name="connsiteX33" fmla="*/ 23187 w 319313"/>
              <a:gd name="connsiteY33" fmla="*/ 137297 h 307467"/>
              <a:gd name="connsiteX34" fmla="*/ 123347 w 319313"/>
              <a:gd name="connsiteY34" fmla="*/ 137297 h 307467"/>
              <a:gd name="connsiteX35" fmla="*/ 123347 w 319313"/>
              <a:gd name="connsiteY35" fmla="*/ 152102 h 307467"/>
              <a:gd name="connsiteX36" fmla="*/ 130752 w 319313"/>
              <a:gd name="connsiteY36" fmla="*/ 159424 h 307467"/>
              <a:gd name="connsiteX37" fmla="*/ 100881 w 319313"/>
              <a:gd name="connsiteY37" fmla="*/ 264287 h 307467"/>
              <a:gd name="connsiteX38" fmla="*/ 100881 w 319313"/>
              <a:gd name="connsiteY38" fmla="*/ 264287 h 307467"/>
              <a:gd name="connsiteX39" fmla="*/ 215848 w 319313"/>
              <a:gd name="connsiteY39" fmla="*/ 264287 h 307467"/>
              <a:gd name="connsiteX40" fmla="*/ 215848 w 319313"/>
              <a:gd name="connsiteY40" fmla="*/ 275088 h 307467"/>
              <a:gd name="connsiteX41" fmla="*/ 210969 w 319313"/>
              <a:gd name="connsiteY41" fmla="*/ 286675 h 307467"/>
              <a:gd name="connsiteX42" fmla="*/ 210969 w 319313"/>
              <a:gd name="connsiteY42" fmla="*/ 286675 h 307467"/>
              <a:gd name="connsiteX43" fmla="*/ 210969 w 319313"/>
              <a:gd name="connsiteY43" fmla="*/ 286675 h 307467"/>
              <a:gd name="connsiteX44" fmla="*/ 199473 w 319313"/>
              <a:gd name="connsiteY44" fmla="*/ 291295 h 307467"/>
              <a:gd name="connsiteX45" fmla="*/ 117078 w 319313"/>
              <a:gd name="connsiteY45" fmla="*/ 291295 h 307467"/>
              <a:gd name="connsiteX46" fmla="*/ 105582 w 319313"/>
              <a:gd name="connsiteY46" fmla="*/ 286675 h 307467"/>
              <a:gd name="connsiteX47" fmla="*/ 105492 w 319313"/>
              <a:gd name="connsiteY47" fmla="*/ 286675 h 307467"/>
              <a:gd name="connsiteX48" fmla="*/ 100881 w 319313"/>
              <a:gd name="connsiteY48" fmla="*/ 275088 h 307467"/>
              <a:gd name="connsiteX49" fmla="*/ 100881 w 319313"/>
              <a:gd name="connsiteY49" fmla="*/ 264287 h 307467"/>
              <a:gd name="connsiteX50" fmla="*/ 10994 w 319313"/>
              <a:gd name="connsiteY50" fmla="*/ 264287 h 307467"/>
              <a:gd name="connsiteX51" fmla="*/ 86075 w 319313"/>
              <a:gd name="connsiteY51" fmla="*/ 264287 h 307467"/>
              <a:gd name="connsiteX52" fmla="*/ 86075 w 319313"/>
              <a:gd name="connsiteY52" fmla="*/ 275088 h 307467"/>
              <a:gd name="connsiteX53" fmla="*/ 95128 w 319313"/>
              <a:gd name="connsiteY53" fmla="*/ 296958 h 307467"/>
              <a:gd name="connsiteX54" fmla="*/ 95218 w 319313"/>
              <a:gd name="connsiteY54" fmla="*/ 296958 h 307467"/>
              <a:gd name="connsiteX55" fmla="*/ 117078 w 319313"/>
              <a:gd name="connsiteY55" fmla="*/ 306100 h 307467"/>
              <a:gd name="connsiteX56" fmla="*/ 199473 w 319313"/>
              <a:gd name="connsiteY56" fmla="*/ 306100 h 307467"/>
              <a:gd name="connsiteX57" fmla="*/ 221422 w 319313"/>
              <a:gd name="connsiteY57" fmla="*/ 296958 h 307467"/>
              <a:gd name="connsiteX58" fmla="*/ 221422 w 319313"/>
              <a:gd name="connsiteY58" fmla="*/ 296958 h 307467"/>
              <a:gd name="connsiteX59" fmla="*/ 230485 w 319313"/>
              <a:gd name="connsiteY59" fmla="*/ 275088 h 307467"/>
              <a:gd name="connsiteX60" fmla="*/ 230485 w 319313"/>
              <a:gd name="connsiteY60" fmla="*/ 264287 h 307467"/>
              <a:gd name="connsiteX61" fmla="*/ 305565 w 319313"/>
              <a:gd name="connsiteY61" fmla="*/ 264287 h 307467"/>
              <a:gd name="connsiteX62" fmla="*/ 317937 w 319313"/>
              <a:gd name="connsiteY62" fmla="*/ 252094 h 307467"/>
              <a:gd name="connsiteX63" fmla="*/ 317937 w 319313"/>
              <a:gd name="connsiteY63" fmla="*/ 251577 h 307467"/>
              <a:gd name="connsiteX64" fmla="*/ 317937 w 319313"/>
              <a:gd name="connsiteY64" fmla="*/ 125015 h 307467"/>
              <a:gd name="connsiteX65" fmla="*/ 308268 w 319313"/>
              <a:gd name="connsiteY65" fmla="*/ 113001 h 307467"/>
              <a:gd name="connsiteX66" fmla="*/ 308268 w 319313"/>
              <a:gd name="connsiteY66" fmla="*/ 11181 h 307467"/>
              <a:gd name="connsiteX67" fmla="*/ 308268 w 319313"/>
              <a:gd name="connsiteY67" fmla="*/ 10833 h 307467"/>
              <a:gd name="connsiteX68" fmla="*/ 295986 w 319313"/>
              <a:gd name="connsiteY68" fmla="*/ -1368 h 307467"/>
              <a:gd name="connsiteX69" fmla="*/ 20921 w 319313"/>
              <a:gd name="connsiteY69" fmla="*/ -1368 h 307467"/>
              <a:gd name="connsiteX70" fmla="*/ 20573 w 319313"/>
              <a:gd name="connsiteY70" fmla="*/ -1368 h 307467"/>
              <a:gd name="connsiteX71" fmla="*/ 8381 w 319313"/>
              <a:gd name="connsiteY71" fmla="*/ 10833 h 307467"/>
              <a:gd name="connsiteX72" fmla="*/ 8381 w 319313"/>
              <a:gd name="connsiteY72" fmla="*/ 113001 h 307467"/>
              <a:gd name="connsiteX73" fmla="*/ -1377 w 319313"/>
              <a:gd name="connsiteY73" fmla="*/ 125015 h 307467"/>
              <a:gd name="connsiteX74" fmla="*/ -1377 w 319313"/>
              <a:gd name="connsiteY74" fmla="*/ 125282 h 307467"/>
              <a:gd name="connsiteX75" fmla="*/ -1377 w 319313"/>
              <a:gd name="connsiteY75" fmla="*/ 252094 h 307467"/>
              <a:gd name="connsiteX76" fmla="*/ 10994 w 319313"/>
              <a:gd name="connsiteY76" fmla="*/ 264287 h 307467"/>
              <a:gd name="connsiteX77" fmla="*/ 10994 w 319313"/>
              <a:gd name="connsiteY77" fmla="*/ 264287 h 307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319313" h="307467">
                <a:moveTo>
                  <a:pt x="158195" y="144619"/>
                </a:moveTo>
                <a:lnTo>
                  <a:pt x="158195" y="144619"/>
                </a:lnTo>
                <a:lnTo>
                  <a:pt x="138154" y="144619"/>
                </a:lnTo>
                <a:lnTo>
                  <a:pt x="138154" y="104465"/>
                </a:lnTo>
                <a:lnTo>
                  <a:pt x="158195" y="104465"/>
                </a:lnTo>
                <a:lnTo>
                  <a:pt x="178397" y="104465"/>
                </a:lnTo>
                <a:lnTo>
                  <a:pt x="178397" y="124578"/>
                </a:lnTo>
                <a:lnTo>
                  <a:pt x="178397" y="144619"/>
                </a:lnTo>
                <a:lnTo>
                  <a:pt x="158195" y="144619"/>
                </a:lnTo>
                <a:close/>
                <a:moveTo>
                  <a:pt x="193123" y="112653"/>
                </a:moveTo>
                <a:lnTo>
                  <a:pt x="193123" y="112653"/>
                </a:lnTo>
                <a:lnTo>
                  <a:pt x="193123" y="97054"/>
                </a:lnTo>
                <a:cubicBezTo>
                  <a:pt x="193123" y="92878"/>
                  <a:pt x="189893" y="89652"/>
                  <a:pt x="185889" y="89652"/>
                </a:cubicBezTo>
                <a:lnTo>
                  <a:pt x="185710" y="89652"/>
                </a:lnTo>
                <a:lnTo>
                  <a:pt x="158195" y="89652"/>
                </a:lnTo>
                <a:lnTo>
                  <a:pt x="130752" y="89652"/>
                </a:lnTo>
                <a:cubicBezTo>
                  <a:pt x="126657" y="89652"/>
                  <a:pt x="123347" y="92878"/>
                  <a:pt x="123347" y="97054"/>
                </a:cubicBezTo>
                <a:lnTo>
                  <a:pt x="123347" y="97233"/>
                </a:lnTo>
                <a:lnTo>
                  <a:pt x="123347" y="112653"/>
                </a:lnTo>
                <a:lnTo>
                  <a:pt x="32766" y="112653"/>
                </a:lnTo>
                <a:lnTo>
                  <a:pt x="32766" y="23194"/>
                </a:lnTo>
                <a:lnTo>
                  <a:pt x="283705" y="23194"/>
                </a:lnTo>
                <a:lnTo>
                  <a:pt x="283705" y="112653"/>
                </a:lnTo>
                <a:lnTo>
                  <a:pt x="193123" y="112653"/>
                </a:lnTo>
                <a:close/>
                <a:moveTo>
                  <a:pt x="130752" y="159424"/>
                </a:moveTo>
                <a:lnTo>
                  <a:pt x="130752" y="159424"/>
                </a:lnTo>
                <a:lnTo>
                  <a:pt x="185889" y="159424"/>
                </a:lnTo>
                <a:cubicBezTo>
                  <a:pt x="189893" y="159424"/>
                  <a:pt x="193123" y="156196"/>
                  <a:pt x="193123" y="152102"/>
                </a:cubicBezTo>
                <a:lnTo>
                  <a:pt x="193123" y="151933"/>
                </a:lnTo>
                <a:lnTo>
                  <a:pt x="193123" y="137297"/>
                </a:lnTo>
                <a:lnTo>
                  <a:pt x="293374" y="137297"/>
                </a:lnTo>
                <a:lnTo>
                  <a:pt x="293374" y="239813"/>
                </a:lnTo>
                <a:lnTo>
                  <a:pt x="23187" y="239813"/>
                </a:lnTo>
                <a:lnTo>
                  <a:pt x="23187" y="137297"/>
                </a:lnTo>
                <a:lnTo>
                  <a:pt x="123347" y="137297"/>
                </a:lnTo>
                <a:lnTo>
                  <a:pt x="123347" y="152102"/>
                </a:lnTo>
                <a:cubicBezTo>
                  <a:pt x="123347" y="156196"/>
                  <a:pt x="126657" y="159424"/>
                  <a:pt x="130752" y="159424"/>
                </a:cubicBezTo>
                <a:close/>
                <a:moveTo>
                  <a:pt x="100881" y="264287"/>
                </a:moveTo>
                <a:lnTo>
                  <a:pt x="100881" y="264287"/>
                </a:lnTo>
                <a:lnTo>
                  <a:pt x="215848" y="264287"/>
                </a:lnTo>
                <a:lnTo>
                  <a:pt x="215848" y="275088"/>
                </a:lnTo>
                <a:cubicBezTo>
                  <a:pt x="215848" y="279529"/>
                  <a:pt x="213939" y="283712"/>
                  <a:pt x="210969" y="286675"/>
                </a:cubicBezTo>
                <a:lnTo>
                  <a:pt x="210969" y="286675"/>
                </a:lnTo>
                <a:lnTo>
                  <a:pt x="210969" y="286675"/>
                </a:lnTo>
                <a:cubicBezTo>
                  <a:pt x="208009" y="289723"/>
                  <a:pt x="204003" y="291295"/>
                  <a:pt x="199473" y="291295"/>
                </a:cubicBezTo>
                <a:lnTo>
                  <a:pt x="117078" y="291295"/>
                </a:lnTo>
                <a:cubicBezTo>
                  <a:pt x="112547" y="291295"/>
                  <a:pt x="108542" y="289723"/>
                  <a:pt x="105582" y="286675"/>
                </a:cubicBezTo>
                <a:lnTo>
                  <a:pt x="105492" y="286675"/>
                </a:lnTo>
                <a:cubicBezTo>
                  <a:pt x="102620" y="283712"/>
                  <a:pt x="100881" y="279529"/>
                  <a:pt x="100881" y="275088"/>
                </a:cubicBezTo>
                <a:lnTo>
                  <a:pt x="100881" y="264287"/>
                </a:lnTo>
                <a:close/>
                <a:moveTo>
                  <a:pt x="10994" y="264287"/>
                </a:moveTo>
                <a:lnTo>
                  <a:pt x="86075" y="264287"/>
                </a:lnTo>
                <a:lnTo>
                  <a:pt x="86075" y="275088"/>
                </a:lnTo>
                <a:cubicBezTo>
                  <a:pt x="86075" y="283624"/>
                  <a:pt x="89554" y="291295"/>
                  <a:pt x="95128" y="296958"/>
                </a:cubicBezTo>
                <a:lnTo>
                  <a:pt x="95218" y="296958"/>
                </a:lnTo>
                <a:cubicBezTo>
                  <a:pt x="100881" y="302613"/>
                  <a:pt x="108542" y="306100"/>
                  <a:pt x="117078" y="306100"/>
                </a:cubicBezTo>
                <a:lnTo>
                  <a:pt x="199473" y="306100"/>
                </a:lnTo>
                <a:cubicBezTo>
                  <a:pt x="207928" y="306100"/>
                  <a:pt x="215848" y="302613"/>
                  <a:pt x="221422" y="296958"/>
                </a:cubicBezTo>
                <a:lnTo>
                  <a:pt x="221422" y="296958"/>
                </a:lnTo>
                <a:cubicBezTo>
                  <a:pt x="226998" y="291295"/>
                  <a:pt x="230485" y="283624"/>
                  <a:pt x="230485" y="275088"/>
                </a:cubicBezTo>
                <a:lnTo>
                  <a:pt x="230485" y="264287"/>
                </a:lnTo>
                <a:lnTo>
                  <a:pt x="305565" y="264287"/>
                </a:lnTo>
                <a:cubicBezTo>
                  <a:pt x="312442" y="264287"/>
                  <a:pt x="317937" y="258802"/>
                  <a:pt x="317937" y="252094"/>
                </a:cubicBezTo>
                <a:lnTo>
                  <a:pt x="317937" y="251577"/>
                </a:lnTo>
                <a:lnTo>
                  <a:pt x="317937" y="125015"/>
                </a:lnTo>
                <a:cubicBezTo>
                  <a:pt x="317937" y="119092"/>
                  <a:pt x="313753" y="114304"/>
                  <a:pt x="308268" y="113001"/>
                </a:cubicBezTo>
                <a:lnTo>
                  <a:pt x="308268" y="11181"/>
                </a:lnTo>
                <a:lnTo>
                  <a:pt x="308268" y="10833"/>
                </a:lnTo>
                <a:cubicBezTo>
                  <a:pt x="308268" y="4125"/>
                  <a:pt x="302775" y="-1368"/>
                  <a:pt x="295986" y="-1368"/>
                </a:cubicBezTo>
                <a:lnTo>
                  <a:pt x="20921" y="-1368"/>
                </a:lnTo>
                <a:lnTo>
                  <a:pt x="20573" y="-1368"/>
                </a:lnTo>
                <a:cubicBezTo>
                  <a:pt x="13778" y="-1368"/>
                  <a:pt x="8381" y="4125"/>
                  <a:pt x="8381" y="10833"/>
                </a:cubicBezTo>
                <a:lnTo>
                  <a:pt x="8381" y="113001"/>
                </a:lnTo>
                <a:cubicBezTo>
                  <a:pt x="2807" y="114304"/>
                  <a:pt x="-1377" y="119092"/>
                  <a:pt x="-1377" y="125015"/>
                </a:cubicBezTo>
                <a:lnTo>
                  <a:pt x="-1377" y="125282"/>
                </a:lnTo>
                <a:lnTo>
                  <a:pt x="-1377" y="252094"/>
                </a:lnTo>
                <a:cubicBezTo>
                  <a:pt x="-1377" y="258802"/>
                  <a:pt x="4198" y="264287"/>
                  <a:pt x="10994" y="264287"/>
                </a:cubicBezTo>
                <a:lnTo>
                  <a:pt x="10994" y="264287"/>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9" name="文本框 8"/>
          <p:cNvSpPr txBox="true"/>
          <p:nvPr/>
        </p:nvSpPr>
        <p:spPr>
          <a:xfrm>
            <a:off x="760730" y="1227455"/>
            <a:ext cx="8580755" cy="36830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p>
            <a:r>
              <a:rPr lang="zh-CN" altLang="en-US" b="1">
                <a:ln/>
                <a:solidFill>
                  <a:schemeClr val="accent4"/>
                </a:solidFill>
                <a:effectLst/>
              </a:rPr>
              <a:t>凡列入县(区)级非物质文化遗产名录的非物质文化遗产项目，并符合下列标准:</a:t>
            </a:r>
            <a:endParaRPr lang="zh-CN" altLang="en-US" b="1">
              <a:ln/>
              <a:solidFill>
                <a:schemeClr val="accent4"/>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形状 5"/>
          <p:cNvSpPr/>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3"/>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微软雅黑" pitchFamily="34" charset="-122"/>
              <a:ea typeface="微软雅黑" pitchFamily="34" charset="-122"/>
            </a:endParaRPr>
          </a:p>
        </p:txBody>
      </p:sp>
      <p:sp>
        <p:nvSpPr>
          <p:cNvPr id="7" name="缺角矩形 6"/>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9" name="椭圆 8"/>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0" name="椭圆 9"/>
          <p:cNvSpPr/>
          <p:nvPr/>
        </p:nvSpPr>
        <p:spPr>
          <a:xfrm>
            <a:off x="11935097"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2" name="椭圆 11"/>
          <p:cNvSpPr/>
          <p:nvPr/>
        </p:nvSpPr>
        <p:spPr>
          <a:xfrm>
            <a:off x="124369" y="6021161"/>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3" name="椭圆 12"/>
          <p:cNvSpPr/>
          <p:nvPr/>
        </p:nvSpPr>
        <p:spPr>
          <a:xfrm>
            <a:off x="11928838" y="6021161"/>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 name="文本框 6"/>
          <p:cNvSpPr txBox="true"/>
          <p:nvPr>
            <p:custDataLst>
              <p:tags r:id="rId1"/>
            </p:custDataLst>
          </p:nvPr>
        </p:nvSpPr>
        <p:spPr>
          <a:xfrm>
            <a:off x="4320174" y="557641"/>
            <a:ext cx="3551653" cy="829945"/>
          </a:xfrm>
          <a:prstGeom prst="rect">
            <a:avLst/>
          </a:prstGeom>
          <a:noFill/>
        </p:spPr>
        <p:txBody>
          <a:bodyPr vert="horz" wrap="square" rtlCol="0">
            <a:spAutoFit/>
          </a:bodyPr>
          <a:lstStyle>
            <a:defPPr>
              <a:defRPr lang="zh-CN"/>
            </a:defPPr>
            <a:lvl1pPr algn="ctr">
              <a:defRPr sz="6600">
                <a:solidFill>
                  <a:srgbClr val="7DAD7D"/>
                </a:solidFill>
                <a:latin typeface="+mj-ea"/>
                <a:ea typeface="+mj-ea"/>
              </a:defRPr>
            </a:lvl1pPr>
          </a:lstStyle>
          <a:p>
            <a:r>
              <a:rPr lang="zh-CN" altLang="en-US" sz="4800" dirty="0">
                <a:solidFill>
                  <a:schemeClr val="accent5"/>
                </a:solidFill>
                <a:latin typeface="汉仪大宋简" pitchFamily="49" charset="-122"/>
                <a:ea typeface="汉仪大宋简" pitchFamily="49" charset="-122"/>
              </a:rPr>
              <a:t>时间安排</a:t>
            </a:r>
            <a:endParaRPr lang="zh-CN" altLang="en-US" sz="4800" dirty="0">
              <a:solidFill>
                <a:schemeClr val="accent5"/>
              </a:solidFill>
              <a:latin typeface="汉仪大宋简" pitchFamily="49" charset="-122"/>
              <a:ea typeface="汉仪大宋简" pitchFamily="49" charset="-122"/>
            </a:endParaRPr>
          </a:p>
        </p:txBody>
      </p:sp>
      <p:sp>
        <p:nvSpPr>
          <p:cNvPr id="3" name="文本框 2"/>
          <p:cNvSpPr txBox="true"/>
          <p:nvPr/>
        </p:nvSpPr>
        <p:spPr>
          <a:xfrm>
            <a:off x="2717165" y="2805430"/>
            <a:ext cx="6883400" cy="645160"/>
          </a:xfrm>
          <a:prstGeom prst="rect">
            <a:avLst/>
          </a:prstGeom>
          <a:noFill/>
        </p:spPr>
        <p:txBody>
          <a:bodyPr wrap="square" rtlCol="0">
            <a:spAutoFit/>
          </a:bodyPr>
          <a:p>
            <a:pPr algn="ctr"/>
            <a:r>
              <a:rPr lang="en-US" altLang="zh-CN" sz="3600">
                <a:latin typeface="华文仿宋" panose="02010600040101010101" charset="-122"/>
                <a:ea typeface="华文仿宋" panose="02010600040101010101" charset="-122"/>
                <a:cs typeface="华文仿宋" panose="02010600040101010101" charset="-122"/>
              </a:rPr>
              <a:t>2024</a:t>
            </a:r>
            <a:r>
              <a:rPr lang="zh-CN" altLang="en-US" sz="3600">
                <a:latin typeface="华文仿宋" panose="02010600040101010101" charset="-122"/>
                <a:ea typeface="华文仿宋" panose="02010600040101010101" charset="-122"/>
                <a:cs typeface="华文仿宋" panose="02010600040101010101" charset="-122"/>
              </a:rPr>
              <a:t>年</a:t>
            </a:r>
            <a:r>
              <a:rPr lang="en-US" altLang="zh-CN" sz="3600">
                <a:latin typeface="华文仿宋" panose="02010600040101010101" charset="-122"/>
                <a:ea typeface="华文仿宋" panose="02010600040101010101" charset="-122"/>
                <a:cs typeface="华文仿宋" panose="02010600040101010101" charset="-122"/>
              </a:rPr>
              <a:t>7</a:t>
            </a:r>
            <a:r>
              <a:rPr lang="zh-CN" altLang="en-US" sz="3600">
                <a:latin typeface="华文仿宋" panose="02010600040101010101" charset="-122"/>
                <a:ea typeface="华文仿宋" panose="02010600040101010101" charset="-122"/>
                <a:cs typeface="华文仿宋" panose="02010600040101010101" charset="-122"/>
              </a:rPr>
              <a:t>月</a:t>
            </a:r>
            <a:r>
              <a:rPr lang="en-US" altLang="zh-CN" sz="3600">
                <a:latin typeface="华文仿宋" panose="02010600040101010101" charset="-122"/>
                <a:ea typeface="华文仿宋" panose="02010600040101010101" charset="-122"/>
                <a:cs typeface="华文仿宋" panose="02010600040101010101" charset="-122"/>
              </a:rPr>
              <a:t>18</a:t>
            </a:r>
            <a:r>
              <a:rPr lang="zh-CN" altLang="en-US" sz="3600">
                <a:latin typeface="华文仿宋" panose="02010600040101010101" charset="-122"/>
                <a:ea typeface="华文仿宋" panose="02010600040101010101" charset="-122"/>
                <a:cs typeface="华文仿宋" panose="02010600040101010101" charset="-122"/>
              </a:rPr>
              <a:t>日</a:t>
            </a:r>
            <a:r>
              <a:rPr lang="en-US" altLang="zh-CN" sz="3600">
                <a:latin typeface="华文仿宋" panose="02010600040101010101" charset="-122"/>
                <a:ea typeface="华文仿宋" panose="02010600040101010101" charset="-122"/>
                <a:cs typeface="华文仿宋" panose="02010600040101010101" charset="-122"/>
              </a:rPr>
              <a:t>-10</a:t>
            </a:r>
            <a:r>
              <a:rPr lang="zh-CN" altLang="en-US" sz="3600">
                <a:latin typeface="华文仿宋" panose="02010600040101010101" charset="-122"/>
                <a:ea typeface="华文仿宋" panose="02010600040101010101" charset="-122"/>
                <a:cs typeface="华文仿宋" panose="02010600040101010101" charset="-122"/>
              </a:rPr>
              <a:t>月</a:t>
            </a:r>
            <a:r>
              <a:rPr lang="en-US" altLang="zh-CN" sz="3600">
                <a:latin typeface="华文仿宋" panose="02010600040101010101" charset="-122"/>
                <a:ea typeface="华文仿宋" panose="02010600040101010101" charset="-122"/>
                <a:cs typeface="华文仿宋" panose="02010600040101010101" charset="-122"/>
              </a:rPr>
              <a:t>25</a:t>
            </a:r>
            <a:r>
              <a:rPr lang="zh-CN" altLang="en-US" sz="3600">
                <a:latin typeface="华文仿宋" panose="02010600040101010101" charset="-122"/>
                <a:ea typeface="华文仿宋" panose="02010600040101010101" charset="-122"/>
                <a:cs typeface="华文仿宋" panose="02010600040101010101" charset="-122"/>
              </a:rPr>
              <a:t>日</a:t>
            </a:r>
            <a:endParaRPr lang="zh-CN" altLang="en-US" sz="3600">
              <a:latin typeface="华文仿宋" panose="02010600040101010101" charset="-122"/>
              <a:ea typeface="华文仿宋" panose="02010600040101010101" charset="-122"/>
              <a:cs typeface="华文仿宋" panose="0201060004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130810" y="169545"/>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3"/>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微软雅黑" pitchFamily="34" charset="-122"/>
              <a:ea typeface="微软雅黑" pitchFamily="34" charset="-122"/>
            </a:endParaRPr>
          </a:p>
        </p:txBody>
      </p:sp>
      <p:sp>
        <p:nvSpPr>
          <p:cNvPr id="3" name="缺角矩形 2"/>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 name="椭圆 3"/>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 name="椭圆 4"/>
          <p:cNvSpPr/>
          <p:nvPr/>
        </p:nvSpPr>
        <p:spPr>
          <a:xfrm>
            <a:off x="11935097"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 name="椭圆 5"/>
          <p:cNvSpPr/>
          <p:nvPr/>
        </p:nvSpPr>
        <p:spPr>
          <a:xfrm>
            <a:off x="-75021" y="643708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 name="椭圆 6"/>
          <p:cNvSpPr/>
          <p:nvPr/>
        </p:nvSpPr>
        <p:spPr>
          <a:xfrm>
            <a:off x="11729448" y="620848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8" name="文本框 6"/>
          <p:cNvSpPr txBox="true"/>
          <p:nvPr>
            <p:custDataLst>
              <p:tags r:id="rId1"/>
            </p:custDataLst>
          </p:nvPr>
        </p:nvSpPr>
        <p:spPr>
          <a:xfrm>
            <a:off x="4320809" y="463026"/>
            <a:ext cx="3551653" cy="829945"/>
          </a:xfrm>
          <a:prstGeom prst="rect">
            <a:avLst/>
          </a:prstGeom>
          <a:noFill/>
        </p:spPr>
        <p:txBody>
          <a:bodyPr vert="horz" wrap="square" rtlCol="0">
            <a:spAutoFit/>
          </a:bodyPr>
          <a:lstStyle>
            <a:defPPr>
              <a:defRPr lang="zh-CN"/>
            </a:defPPr>
            <a:lvl1pPr algn="ctr">
              <a:defRPr sz="6600">
                <a:solidFill>
                  <a:srgbClr val="7DAD7D"/>
                </a:solidFill>
                <a:latin typeface="+mj-ea"/>
                <a:ea typeface="+mj-ea"/>
              </a:defRPr>
            </a:lvl1pPr>
          </a:lstStyle>
          <a:p>
            <a:r>
              <a:rPr lang="zh-CN" altLang="en-US" sz="4800" dirty="0">
                <a:solidFill>
                  <a:schemeClr val="accent5"/>
                </a:solidFill>
                <a:latin typeface="汉仪大宋简" pitchFamily="49" charset="-122"/>
                <a:ea typeface="汉仪大宋简" pitchFamily="49" charset="-122"/>
              </a:rPr>
              <a:t>申报材料</a:t>
            </a:r>
            <a:endParaRPr lang="zh-CN" altLang="en-US" sz="4800" dirty="0">
              <a:solidFill>
                <a:schemeClr val="accent5"/>
              </a:solidFill>
              <a:latin typeface="汉仪大宋简" pitchFamily="49" charset="-122"/>
              <a:ea typeface="汉仪大宋简" pitchFamily="49" charset="-122"/>
            </a:endParaRPr>
          </a:p>
        </p:txBody>
      </p:sp>
      <p:sp>
        <p:nvSpPr>
          <p:cNvPr id="19" name="矩形 18"/>
          <p:cNvSpPr/>
          <p:nvPr/>
        </p:nvSpPr>
        <p:spPr>
          <a:xfrm>
            <a:off x="2759710" y="1175385"/>
            <a:ext cx="2967990" cy="212280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申报报告:各县(区)文化和旅游局、高新区卫健与文体管理中心应对各地推荐申报工作总体情况进行说明，并附推荐申报项目清单。</a:t>
            </a:r>
            <a:endParaRPr lang="zh-CN" altLang="en-US" sz="2000" dirty="0">
              <a:solidFill>
                <a:schemeClr val="bg1"/>
              </a:solidFill>
              <a:latin typeface="汉仪大宋简" pitchFamily="49" charset="-122"/>
              <a:ea typeface="汉仪大宋简" pitchFamily="49" charset="-122"/>
            </a:endParaRPr>
          </a:p>
        </p:txBody>
      </p:sp>
      <p:sp>
        <p:nvSpPr>
          <p:cNvPr id="72" name="箭头: 右 71"/>
          <p:cNvSpPr/>
          <p:nvPr/>
        </p:nvSpPr>
        <p:spPr>
          <a:xfrm>
            <a:off x="1740055" y="2460248"/>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1" name="椭圆 70"/>
          <p:cNvSpPr/>
          <p:nvPr/>
        </p:nvSpPr>
        <p:spPr>
          <a:xfrm>
            <a:off x="1297609" y="1727964"/>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7" name="椭圆 46"/>
          <p:cNvSpPr/>
          <p:nvPr/>
        </p:nvSpPr>
        <p:spPr>
          <a:xfrm>
            <a:off x="1421236" y="1851591"/>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3" name="图形 48"/>
          <p:cNvSpPr/>
          <p:nvPr/>
        </p:nvSpPr>
        <p:spPr>
          <a:xfrm flipV="true">
            <a:off x="1647188" y="2077548"/>
            <a:ext cx="319314" cy="319304"/>
          </a:xfrm>
          <a:custGeom>
            <a:avLst/>
            <a:gdLst>
              <a:gd name="connsiteX0" fmla="*/ 253744 w 319314"/>
              <a:gd name="connsiteY0" fmla="*/ 253745 h 319304"/>
              <a:gd name="connsiteX1" fmla="*/ 253744 w 319314"/>
              <a:gd name="connsiteY1" fmla="*/ 253745 h 319304"/>
              <a:gd name="connsiteX2" fmla="*/ 158372 w 319314"/>
              <a:gd name="connsiteY2" fmla="*/ 293382 h 319304"/>
              <a:gd name="connsiteX3" fmla="*/ 62732 w 319314"/>
              <a:gd name="connsiteY3" fmla="*/ 253745 h 319304"/>
              <a:gd name="connsiteX4" fmla="*/ 62732 w 319314"/>
              <a:gd name="connsiteY4" fmla="*/ 253834 h 319304"/>
              <a:gd name="connsiteX5" fmla="*/ 62732 w 319314"/>
              <a:gd name="connsiteY5" fmla="*/ 253745 h 319304"/>
              <a:gd name="connsiteX6" fmla="*/ 23194 w 319314"/>
              <a:gd name="connsiteY6" fmla="*/ 158284 h 319304"/>
              <a:gd name="connsiteX7" fmla="*/ 62732 w 319314"/>
              <a:gd name="connsiteY7" fmla="*/ 62823 h 319304"/>
              <a:gd name="connsiteX8" fmla="*/ 158372 w 319314"/>
              <a:gd name="connsiteY8" fmla="*/ 23195 h 319304"/>
              <a:gd name="connsiteX9" fmla="*/ 264983 w 319314"/>
              <a:gd name="connsiteY9" fmla="*/ 23195 h 319304"/>
              <a:gd name="connsiteX10" fmla="*/ 264983 w 319314"/>
              <a:gd name="connsiteY10" fmla="*/ 71447 h 319304"/>
              <a:gd name="connsiteX11" fmla="*/ 265161 w 319314"/>
              <a:gd name="connsiteY11" fmla="*/ 71447 h 319304"/>
              <a:gd name="connsiteX12" fmla="*/ 267417 w 319314"/>
              <a:gd name="connsiteY12" fmla="*/ 78503 h 319304"/>
              <a:gd name="connsiteX13" fmla="*/ 286754 w 319314"/>
              <a:gd name="connsiteY13" fmla="*/ 116302 h 319304"/>
              <a:gd name="connsiteX14" fmla="*/ 293381 w 319314"/>
              <a:gd name="connsiteY14" fmla="*/ 158284 h 319304"/>
              <a:gd name="connsiteX15" fmla="*/ 254360 w 319314"/>
              <a:gd name="connsiteY15" fmla="*/ 253228 h 319304"/>
              <a:gd name="connsiteX16" fmla="*/ 253744 w 319314"/>
              <a:gd name="connsiteY16" fmla="*/ 253745 h 319304"/>
              <a:gd name="connsiteX17" fmla="*/ 78760 w 319314"/>
              <a:gd name="connsiteY17" fmla="*/ 111601 h 319304"/>
              <a:gd name="connsiteX18" fmla="*/ 78760 w 319314"/>
              <a:gd name="connsiteY18" fmla="*/ 111601 h 319304"/>
              <a:gd name="connsiteX19" fmla="*/ 71357 w 319314"/>
              <a:gd name="connsiteY19" fmla="*/ 119094 h 319304"/>
              <a:gd name="connsiteX20" fmla="*/ 78760 w 319314"/>
              <a:gd name="connsiteY20" fmla="*/ 126317 h 319304"/>
              <a:gd name="connsiteX21" fmla="*/ 237806 w 319314"/>
              <a:gd name="connsiteY21" fmla="*/ 126317 h 319304"/>
              <a:gd name="connsiteX22" fmla="*/ 245119 w 319314"/>
              <a:gd name="connsiteY22" fmla="*/ 119094 h 319304"/>
              <a:gd name="connsiteX23" fmla="*/ 237806 w 319314"/>
              <a:gd name="connsiteY23" fmla="*/ 111601 h 319304"/>
              <a:gd name="connsiteX24" fmla="*/ 78760 w 319314"/>
              <a:gd name="connsiteY24" fmla="*/ 111601 h 319304"/>
              <a:gd name="connsiteX25" fmla="*/ 78760 w 319314"/>
              <a:gd name="connsiteY25" fmla="*/ 150882 h 319304"/>
              <a:gd name="connsiteX26" fmla="*/ 78760 w 319314"/>
              <a:gd name="connsiteY26" fmla="*/ 150882 h 319304"/>
              <a:gd name="connsiteX27" fmla="*/ 71357 w 319314"/>
              <a:gd name="connsiteY27" fmla="*/ 158284 h 319304"/>
              <a:gd name="connsiteX28" fmla="*/ 78760 w 319314"/>
              <a:gd name="connsiteY28" fmla="*/ 165687 h 319304"/>
              <a:gd name="connsiteX29" fmla="*/ 237806 w 319314"/>
              <a:gd name="connsiteY29" fmla="*/ 165687 h 319304"/>
              <a:gd name="connsiteX30" fmla="*/ 245119 w 319314"/>
              <a:gd name="connsiteY30" fmla="*/ 158284 h 319304"/>
              <a:gd name="connsiteX31" fmla="*/ 237806 w 319314"/>
              <a:gd name="connsiteY31" fmla="*/ 150882 h 319304"/>
              <a:gd name="connsiteX32" fmla="*/ 78760 w 319314"/>
              <a:gd name="connsiteY32" fmla="*/ 150882 h 319304"/>
              <a:gd name="connsiteX33" fmla="*/ 78760 w 319314"/>
              <a:gd name="connsiteY33" fmla="*/ 190161 h 319304"/>
              <a:gd name="connsiteX34" fmla="*/ 78760 w 319314"/>
              <a:gd name="connsiteY34" fmla="*/ 190161 h 319304"/>
              <a:gd name="connsiteX35" fmla="*/ 71357 w 319314"/>
              <a:gd name="connsiteY35" fmla="*/ 197564 h 319304"/>
              <a:gd name="connsiteX36" fmla="*/ 78760 w 319314"/>
              <a:gd name="connsiteY36" fmla="*/ 204966 h 319304"/>
              <a:gd name="connsiteX37" fmla="*/ 237806 w 319314"/>
              <a:gd name="connsiteY37" fmla="*/ 204966 h 319304"/>
              <a:gd name="connsiteX38" fmla="*/ 245119 w 319314"/>
              <a:gd name="connsiteY38" fmla="*/ 197564 h 319304"/>
              <a:gd name="connsiteX39" fmla="*/ 237806 w 319314"/>
              <a:gd name="connsiteY39" fmla="*/ 190161 h 319304"/>
              <a:gd name="connsiteX40" fmla="*/ 78760 w 319314"/>
              <a:gd name="connsiteY40" fmla="*/ 190161 h 319304"/>
              <a:gd name="connsiteX41" fmla="*/ 158372 w 319314"/>
              <a:gd name="connsiteY41" fmla="*/ 317937 h 319304"/>
              <a:gd name="connsiteX42" fmla="*/ 271252 w 319314"/>
              <a:gd name="connsiteY42" fmla="*/ 270995 h 319304"/>
              <a:gd name="connsiteX43" fmla="*/ 271778 w 319314"/>
              <a:gd name="connsiteY43" fmla="*/ 270380 h 319304"/>
              <a:gd name="connsiteX44" fmla="*/ 317944 w 319314"/>
              <a:gd name="connsiteY44" fmla="*/ 158284 h 319304"/>
              <a:gd name="connsiteX45" fmla="*/ 310015 w 319314"/>
              <a:gd name="connsiteY45" fmla="*/ 108811 h 319304"/>
              <a:gd name="connsiteX46" fmla="*/ 289544 w 319314"/>
              <a:gd name="connsiteY46" fmla="*/ 67612 h 319304"/>
              <a:gd name="connsiteX47" fmla="*/ 289544 w 319314"/>
              <a:gd name="connsiteY47" fmla="*/ 10914 h 319304"/>
              <a:gd name="connsiteX48" fmla="*/ 277353 w 319314"/>
              <a:gd name="connsiteY48" fmla="*/ -1368 h 319304"/>
              <a:gd name="connsiteX49" fmla="*/ 277004 w 319314"/>
              <a:gd name="connsiteY49" fmla="*/ -1368 h 319304"/>
              <a:gd name="connsiteX50" fmla="*/ 158372 w 319314"/>
              <a:gd name="connsiteY50" fmla="*/ -1368 h 319304"/>
              <a:gd name="connsiteX51" fmla="*/ 45491 w 319314"/>
              <a:gd name="connsiteY51" fmla="*/ 45225 h 319304"/>
              <a:gd name="connsiteX52" fmla="*/ 45491 w 319314"/>
              <a:gd name="connsiteY52" fmla="*/ 45405 h 319304"/>
              <a:gd name="connsiteX53" fmla="*/ 45313 w 319314"/>
              <a:gd name="connsiteY53" fmla="*/ 45225 h 319304"/>
              <a:gd name="connsiteX54" fmla="*/ -1370 w 319314"/>
              <a:gd name="connsiteY54" fmla="*/ 158284 h 319304"/>
              <a:gd name="connsiteX55" fmla="*/ 45491 w 319314"/>
              <a:gd name="connsiteY55" fmla="*/ 270995 h 319304"/>
              <a:gd name="connsiteX56" fmla="*/ 45313 w 319314"/>
              <a:gd name="connsiteY56" fmla="*/ 270995 h 319304"/>
              <a:gd name="connsiteX57" fmla="*/ 158372 w 319314"/>
              <a:gd name="connsiteY57" fmla="*/ 317937 h 319304"/>
              <a:gd name="connsiteX58" fmla="*/ 158372 w 319314"/>
              <a:gd name="connsiteY58" fmla="*/ 317937 h 319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319314" h="319304">
                <a:moveTo>
                  <a:pt x="253744" y="253745"/>
                </a:moveTo>
                <a:lnTo>
                  <a:pt x="253744" y="253745"/>
                </a:lnTo>
                <a:cubicBezTo>
                  <a:pt x="229270" y="278219"/>
                  <a:pt x="195653" y="293382"/>
                  <a:pt x="158372" y="293382"/>
                </a:cubicBezTo>
                <a:cubicBezTo>
                  <a:pt x="121090" y="293382"/>
                  <a:pt x="87295" y="278219"/>
                  <a:pt x="62732" y="253745"/>
                </a:cubicBezTo>
                <a:lnTo>
                  <a:pt x="62732" y="253834"/>
                </a:lnTo>
                <a:lnTo>
                  <a:pt x="62732" y="253745"/>
                </a:lnTo>
                <a:cubicBezTo>
                  <a:pt x="38258" y="229360"/>
                  <a:pt x="23194" y="195566"/>
                  <a:pt x="23194" y="158284"/>
                </a:cubicBezTo>
                <a:cubicBezTo>
                  <a:pt x="23194" y="120832"/>
                  <a:pt x="38258" y="87038"/>
                  <a:pt x="62732" y="62823"/>
                </a:cubicBezTo>
                <a:cubicBezTo>
                  <a:pt x="87295" y="38348"/>
                  <a:pt x="120920" y="23195"/>
                  <a:pt x="158372" y="23195"/>
                </a:cubicBezTo>
                <a:lnTo>
                  <a:pt x="264983" y="23195"/>
                </a:lnTo>
                <a:lnTo>
                  <a:pt x="264983" y="71447"/>
                </a:lnTo>
                <a:lnTo>
                  <a:pt x="265161" y="71447"/>
                </a:lnTo>
                <a:cubicBezTo>
                  <a:pt x="265161" y="73883"/>
                  <a:pt x="265856" y="76407"/>
                  <a:pt x="267417" y="78503"/>
                </a:cubicBezTo>
                <a:cubicBezTo>
                  <a:pt x="275783" y="89999"/>
                  <a:pt x="282401" y="102718"/>
                  <a:pt x="286754" y="116302"/>
                </a:cubicBezTo>
                <a:cubicBezTo>
                  <a:pt x="291026" y="129538"/>
                  <a:pt x="293381" y="143478"/>
                  <a:pt x="293381" y="158284"/>
                </a:cubicBezTo>
                <a:cubicBezTo>
                  <a:pt x="293381" y="195299"/>
                  <a:pt x="278396" y="228923"/>
                  <a:pt x="254360" y="253228"/>
                </a:cubicBezTo>
                <a:lnTo>
                  <a:pt x="253744" y="253745"/>
                </a:lnTo>
                <a:close/>
                <a:moveTo>
                  <a:pt x="78760" y="111601"/>
                </a:moveTo>
                <a:lnTo>
                  <a:pt x="78760" y="111601"/>
                </a:lnTo>
                <a:cubicBezTo>
                  <a:pt x="74577" y="111601"/>
                  <a:pt x="71357" y="114910"/>
                  <a:pt x="71357" y="119094"/>
                </a:cubicBezTo>
                <a:cubicBezTo>
                  <a:pt x="71357" y="122921"/>
                  <a:pt x="74577" y="126317"/>
                  <a:pt x="78760" y="126317"/>
                </a:cubicBezTo>
                <a:lnTo>
                  <a:pt x="237806" y="126317"/>
                </a:lnTo>
                <a:cubicBezTo>
                  <a:pt x="241990" y="126317"/>
                  <a:pt x="245119" y="122921"/>
                  <a:pt x="245119" y="119094"/>
                </a:cubicBezTo>
                <a:cubicBezTo>
                  <a:pt x="245119" y="114910"/>
                  <a:pt x="241990" y="111601"/>
                  <a:pt x="237806" y="111601"/>
                </a:cubicBezTo>
                <a:lnTo>
                  <a:pt x="78760" y="111601"/>
                </a:lnTo>
                <a:close/>
                <a:moveTo>
                  <a:pt x="78760" y="150882"/>
                </a:moveTo>
                <a:lnTo>
                  <a:pt x="78760" y="150882"/>
                </a:lnTo>
                <a:cubicBezTo>
                  <a:pt x="74577" y="150882"/>
                  <a:pt x="71357" y="154103"/>
                  <a:pt x="71357" y="158284"/>
                </a:cubicBezTo>
                <a:cubicBezTo>
                  <a:pt x="71357" y="162289"/>
                  <a:pt x="74577" y="165687"/>
                  <a:pt x="78760" y="165687"/>
                </a:cubicBezTo>
                <a:lnTo>
                  <a:pt x="237806" y="165687"/>
                </a:lnTo>
                <a:cubicBezTo>
                  <a:pt x="241990" y="165687"/>
                  <a:pt x="245119" y="162289"/>
                  <a:pt x="245119" y="158284"/>
                </a:cubicBezTo>
                <a:cubicBezTo>
                  <a:pt x="245119" y="154103"/>
                  <a:pt x="241990" y="150882"/>
                  <a:pt x="237806" y="150882"/>
                </a:cubicBezTo>
                <a:lnTo>
                  <a:pt x="78760" y="150882"/>
                </a:lnTo>
                <a:close/>
                <a:moveTo>
                  <a:pt x="78760" y="190161"/>
                </a:moveTo>
                <a:lnTo>
                  <a:pt x="78760" y="190161"/>
                </a:lnTo>
                <a:cubicBezTo>
                  <a:pt x="74577" y="190161"/>
                  <a:pt x="71357" y="193470"/>
                  <a:pt x="71357" y="197564"/>
                </a:cubicBezTo>
                <a:cubicBezTo>
                  <a:pt x="71357" y="201578"/>
                  <a:pt x="74577" y="204966"/>
                  <a:pt x="78760" y="204966"/>
                </a:cubicBezTo>
                <a:lnTo>
                  <a:pt x="237806" y="204966"/>
                </a:lnTo>
                <a:cubicBezTo>
                  <a:pt x="241990" y="204966"/>
                  <a:pt x="245119" y="201578"/>
                  <a:pt x="245119" y="197564"/>
                </a:cubicBezTo>
                <a:cubicBezTo>
                  <a:pt x="245119" y="193470"/>
                  <a:pt x="241990" y="190161"/>
                  <a:pt x="237806" y="190161"/>
                </a:cubicBezTo>
                <a:lnTo>
                  <a:pt x="78760" y="190161"/>
                </a:lnTo>
                <a:close/>
                <a:moveTo>
                  <a:pt x="158372" y="317937"/>
                </a:moveTo>
                <a:cubicBezTo>
                  <a:pt x="202440" y="317937"/>
                  <a:pt x="242337" y="300000"/>
                  <a:pt x="271252" y="270995"/>
                </a:cubicBezTo>
                <a:lnTo>
                  <a:pt x="271778" y="270380"/>
                </a:lnTo>
                <a:cubicBezTo>
                  <a:pt x="300346" y="241553"/>
                  <a:pt x="317944" y="201836"/>
                  <a:pt x="317944" y="158284"/>
                </a:cubicBezTo>
                <a:cubicBezTo>
                  <a:pt x="317944" y="141035"/>
                  <a:pt x="315152" y="124400"/>
                  <a:pt x="310015" y="108811"/>
                </a:cubicBezTo>
                <a:cubicBezTo>
                  <a:pt x="305224" y="94004"/>
                  <a:pt x="298250" y="80152"/>
                  <a:pt x="289544" y="67612"/>
                </a:cubicBezTo>
                <a:lnTo>
                  <a:pt x="289544" y="10914"/>
                </a:lnTo>
                <a:cubicBezTo>
                  <a:pt x="289544" y="4117"/>
                  <a:pt x="284140" y="-1368"/>
                  <a:pt x="277353" y="-1368"/>
                </a:cubicBezTo>
                <a:lnTo>
                  <a:pt x="277004" y="-1368"/>
                </a:lnTo>
                <a:lnTo>
                  <a:pt x="158372" y="-1368"/>
                </a:lnTo>
                <a:cubicBezTo>
                  <a:pt x="114293" y="-1368"/>
                  <a:pt x="74407" y="16658"/>
                  <a:pt x="45491" y="45225"/>
                </a:cubicBezTo>
                <a:lnTo>
                  <a:pt x="45491" y="45405"/>
                </a:lnTo>
                <a:lnTo>
                  <a:pt x="45313" y="45225"/>
                </a:lnTo>
                <a:cubicBezTo>
                  <a:pt x="16567" y="74230"/>
                  <a:pt x="-1370" y="114215"/>
                  <a:pt x="-1370" y="158284"/>
                </a:cubicBezTo>
                <a:cubicBezTo>
                  <a:pt x="-1370" y="202184"/>
                  <a:pt x="16567" y="242079"/>
                  <a:pt x="45491" y="270995"/>
                </a:cubicBezTo>
                <a:lnTo>
                  <a:pt x="45313" y="270995"/>
                </a:lnTo>
                <a:cubicBezTo>
                  <a:pt x="74407" y="300000"/>
                  <a:pt x="114293" y="317937"/>
                  <a:pt x="158372" y="317937"/>
                </a:cubicBezTo>
                <a:lnTo>
                  <a:pt x="158372" y="317937"/>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104" name="矩形 103"/>
          <p:cNvSpPr/>
          <p:nvPr/>
        </p:nvSpPr>
        <p:spPr>
          <a:xfrm>
            <a:off x="8354060" y="1292860"/>
            <a:ext cx="3089275" cy="1783715"/>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推荐申报书:包括基本内容、分布区域、历史渊源、所在区域及其地理环境、主要传承人传承群体、主要特征、重要价值等。</a:t>
            </a:r>
            <a:endParaRPr lang="zh-CN" altLang="en-US" sz="2000" dirty="0">
              <a:solidFill>
                <a:schemeClr val="bg1"/>
              </a:solidFill>
              <a:latin typeface="汉仪大宋简" pitchFamily="49" charset="-122"/>
              <a:ea typeface="汉仪大宋简" pitchFamily="49" charset="-122"/>
            </a:endParaRPr>
          </a:p>
        </p:txBody>
      </p:sp>
      <p:sp>
        <p:nvSpPr>
          <p:cNvPr id="106" name="箭头: 右 105"/>
          <p:cNvSpPr/>
          <p:nvPr/>
        </p:nvSpPr>
        <p:spPr>
          <a:xfrm>
            <a:off x="7204658" y="2460248"/>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07" name="椭圆 106"/>
          <p:cNvSpPr/>
          <p:nvPr/>
        </p:nvSpPr>
        <p:spPr>
          <a:xfrm>
            <a:off x="6761577" y="1727329"/>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14" name="矩形 113"/>
          <p:cNvSpPr/>
          <p:nvPr/>
        </p:nvSpPr>
        <p:spPr>
          <a:xfrm>
            <a:off x="2829560" y="4406900"/>
            <a:ext cx="3194050" cy="768350"/>
          </a:xfrm>
          <a:prstGeom prst="rect">
            <a:avLst/>
          </a:prstGeom>
        </p:spPr>
        <p:txBody>
          <a:bodyPr wrap="square">
            <a:spAutoFit/>
          </a:bodyPr>
          <a:lstStyle/>
          <a:p>
            <a:pPr algn="just">
              <a:lnSpc>
                <a:spcPct val="110000"/>
              </a:lnSpc>
            </a:pPr>
            <a:r>
              <a:rPr lang="zh-CN" altLang="en-US" sz="2000" dirty="0">
                <a:solidFill>
                  <a:schemeClr val="bg1"/>
                </a:solidFill>
                <a:latin typeface="汉仪大宋简" pitchFamily="49" charset="-122"/>
                <a:ea typeface="汉仪大宋简" pitchFamily="49" charset="-122"/>
              </a:rPr>
              <a:t>辅助资料:包括代表性图片、录像、补充信息等资料。</a:t>
            </a:r>
            <a:endParaRPr lang="zh-CN" altLang="en-US" sz="2000" dirty="0">
              <a:solidFill>
                <a:schemeClr val="bg1"/>
              </a:solidFill>
              <a:latin typeface="汉仪大宋简" pitchFamily="49" charset="-122"/>
              <a:ea typeface="汉仪大宋简" pitchFamily="49" charset="-122"/>
            </a:endParaRPr>
          </a:p>
        </p:txBody>
      </p:sp>
      <p:sp>
        <p:nvSpPr>
          <p:cNvPr id="116" name="箭头: 右 115"/>
          <p:cNvSpPr/>
          <p:nvPr/>
        </p:nvSpPr>
        <p:spPr>
          <a:xfrm>
            <a:off x="1740055" y="5012152"/>
            <a:ext cx="1019743" cy="379342"/>
          </a:xfrm>
          <a:prstGeom prst="rightArrow">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17" name="椭圆 116"/>
          <p:cNvSpPr/>
          <p:nvPr/>
        </p:nvSpPr>
        <p:spPr>
          <a:xfrm>
            <a:off x="1296974" y="4279233"/>
            <a:ext cx="1019743" cy="1019743"/>
          </a:xfrm>
          <a:prstGeom prst="ellipse">
            <a:avLst/>
          </a:prstGeom>
          <a:solidFill>
            <a:schemeClr val="accent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0" name="椭圆 59"/>
          <p:cNvSpPr/>
          <p:nvPr/>
        </p:nvSpPr>
        <p:spPr>
          <a:xfrm>
            <a:off x="6885839" y="1851591"/>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4" name="图形 111"/>
          <p:cNvSpPr/>
          <p:nvPr/>
        </p:nvSpPr>
        <p:spPr>
          <a:xfrm flipV="true">
            <a:off x="7112142" y="2077544"/>
            <a:ext cx="318613" cy="319313"/>
          </a:xfrm>
          <a:custGeom>
            <a:avLst/>
            <a:gdLst>
              <a:gd name="connsiteX0" fmla="*/ 42499 w 318613"/>
              <a:gd name="connsiteY0" fmla="*/ 115736 h 319313"/>
              <a:gd name="connsiteX1" fmla="*/ 42499 w 318613"/>
              <a:gd name="connsiteY1" fmla="*/ 115736 h 319313"/>
              <a:gd name="connsiteX2" fmla="*/ 32670 w 318613"/>
              <a:gd name="connsiteY2" fmla="*/ 91827 h 319313"/>
              <a:gd name="connsiteX3" fmla="*/ 38065 w 318613"/>
              <a:gd name="connsiteY3" fmla="*/ 59948 h 319313"/>
              <a:gd name="connsiteX4" fmla="*/ 36207 w 318613"/>
              <a:gd name="connsiteY4" fmla="*/ 44542 h 319313"/>
              <a:gd name="connsiteX5" fmla="*/ 25762 w 318613"/>
              <a:gd name="connsiteY5" fmla="*/ 34098 h 319313"/>
              <a:gd name="connsiteX6" fmla="*/ 25580 w 318613"/>
              <a:gd name="connsiteY6" fmla="*/ 34098 h 319313"/>
              <a:gd name="connsiteX7" fmla="*/ 34438 w 318613"/>
              <a:gd name="connsiteY7" fmla="*/ 25331 h 319313"/>
              <a:gd name="connsiteX8" fmla="*/ 44439 w 318613"/>
              <a:gd name="connsiteY8" fmla="*/ 35513 h 319313"/>
              <a:gd name="connsiteX9" fmla="*/ 59581 w 318613"/>
              <a:gd name="connsiteY9" fmla="*/ 38079 h 319313"/>
              <a:gd name="connsiteX10" fmla="*/ 92167 w 318613"/>
              <a:gd name="connsiteY10" fmla="*/ 32330 h 319313"/>
              <a:gd name="connsiteX11" fmla="*/ 115895 w 318613"/>
              <a:gd name="connsiteY11" fmla="*/ 42240 h 319313"/>
              <a:gd name="connsiteX12" fmla="*/ 42499 w 318613"/>
              <a:gd name="connsiteY12" fmla="*/ 115736 h 319313"/>
              <a:gd name="connsiteX13" fmla="*/ 239767 w 318613"/>
              <a:gd name="connsiteY13" fmla="*/ 291932 h 319313"/>
              <a:gd name="connsiteX14" fmla="*/ 239767 w 318613"/>
              <a:gd name="connsiteY14" fmla="*/ 291932 h 319313"/>
              <a:gd name="connsiteX15" fmla="*/ 203200 w 318613"/>
              <a:gd name="connsiteY15" fmla="*/ 277234 h 319313"/>
              <a:gd name="connsiteX16" fmla="*/ 202846 w 318613"/>
              <a:gd name="connsiteY16" fmla="*/ 276527 h 319313"/>
              <a:gd name="connsiteX17" fmla="*/ 187795 w 318613"/>
              <a:gd name="connsiteY17" fmla="*/ 261477 h 319313"/>
              <a:gd name="connsiteX18" fmla="*/ 261998 w 318613"/>
              <a:gd name="connsiteY18" fmla="*/ 187273 h 319313"/>
              <a:gd name="connsiteX19" fmla="*/ 276867 w 318613"/>
              <a:gd name="connsiteY19" fmla="*/ 202334 h 319313"/>
              <a:gd name="connsiteX20" fmla="*/ 292099 w 318613"/>
              <a:gd name="connsiteY20" fmla="*/ 239516 h 319313"/>
              <a:gd name="connsiteX21" fmla="*/ 239767 w 318613"/>
              <a:gd name="connsiteY21" fmla="*/ 291932 h 319313"/>
              <a:gd name="connsiteX22" fmla="*/ 190633 w 318613"/>
              <a:gd name="connsiteY22" fmla="*/ 299285 h 319313"/>
              <a:gd name="connsiteX23" fmla="*/ 190633 w 318613"/>
              <a:gd name="connsiteY23" fmla="*/ 299285 h 319313"/>
              <a:gd name="connsiteX24" fmla="*/ 239767 w 318613"/>
              <a:gd name="connsiteY24" fmla="*/ 316730 h 319313"/>
              <a:gd name="connsiteX25" fmla="*/ 317242 w 318613"/>
              <a:gd name="connsiteY25" fmla="*/ 239516 h 319313"/>
              <a:gd name="connsiteX26" fmla="*/ 294574 w 318613"/>
              <a:gd name="connsiteY26" fmla="*/ 184708 h 319313"/>
              <a:gd name="connsiteX27" fmla="*/ 139269 w 318613"/>
              <a:gd name="connsiteY27" fmla="*/ 29583 h 319313"/>
              <a:gd name="connsiteX28" fmla="*/ 95885 w 318613"/>
              <a:gd name="connsiteY28" fmla="*/ 7805 h 319313"/>
              <a:gd name="connsiteX29" fmla="*/ 56398 w 318613"/>
              <a:gd name="connsiteY29" fmla="*/ 12229 h 319313"/>
              <a:gd name="connsiteX30" fmla="*/ 51974 w 318613"/>
              <a:gd name="connsiteY30" fmla="*/ 7805 h 319313"/>
              <a:gd name="connsiteX31" fmla="*/ 51974 w 318613"/>
              <a:gd name="connsiteY31" fmla="*/ 7805 h 319313"/>
              <a:gd name="connsiteX32" fmla="*/ 51974 w 318613"/>
              <a:gd name="connsiteY32" fmla="*/ 7805 h 319313"/>
              <a:gd name="connsiteX33" fmla="*/ 1146 w 318613"/>
              <a:gd name="connsiteY33" fmla="*/ 18249 h 319313"/>
              <a:gd name="connsiteX34" fmla="*/ 8054 w 318613"/>
              <a:gd name="connsiteY34" fmla="*/ 51806 h 319313"/>
              <a:gd name="connsiteX35" fmla="*/ 12388 w 318613"/>
              <a:gd name="connsiteY35" fmla="*/ 56230 h 319313"/>
              <a:gd name="connsiteX36" fmla="*/ 8054 w 318613"/>
              <a:gd name="connsiteY36" fmla="*/ 95544 h 319313"/>
              <a:gd name="connsiteX37" fmla="*/ 29742 w 318613"/>
              <a:gd name="connsiteY37" fmla="*/ 138929 h 319313"/>
              <a:gd name="connsiteX38" fmla="*/ 179826 w 318613"/>
              <a:gd name="connsiteY38" fmla="*/ 288922 h 319313"/>
              <a:gd name="connsiteX39" fmla="*/ 168845 w 318613"/>
              <a:gd name="connsiteY39" fmla="*/ 299729 h 319313"/>
              <a:gd name="connsiteX40" fmla="*/ 84642 w 318613"/>
              <a:gd name="connsiteY40" fmla="*/ 215698 h 319313"/>
              <a:gd name="connsiteX41" fmla="*/ 74106 w 318613"/>
              <a:gd name="connsiteY41" fmla="*/ 215698 h 319313"/>
              <a:gd name="connsiteX42" fmla="*/ 74106 w 318613"/>
              <a:gd name="connsiteY42" fmla="*/ 226325 h 319313"/>
              <a:gd name="connsiteX43" fmla="*/ 163441 w 318613"/>
              <a:gd name="connsiteY43" fmla="*/ 315749 h 319313"/>
              <a:gd name="connsiteX44" fmla="*/ 174158 w 318613"/>
              <a:gd name="connsiteY44" fmla="*/ 315749 h 319313"/>
              <a:gd name="connsiteX45" fmla="*/ 190633 w 318613"/>
              <a:gd name="connsiteY45" fmla="*/ 299285 h 319313"/>
              <a:gd name="connsiteX46" fmla="*/ 222684 w 318613"/>
              <a:gd name="connsiteY46" fmla="*/ 148231 h 319313"/>
              <a:gd name="connsiteX47" fmla="*/ 222684 w 318613"/>
              <a:gd name="connsiteY47" fmla="*/ 148231 h 319313"/>
              <a:gd name="connsiteX48" fmla="*/ 148480 w 318613"/>
              <a:gd name="connsiteY48" fmla="*/ 222343 h 319313"/>
              <a:gd name="connsiteX49" fmla="*/ 52763 w 318613"/>
              <a:gd name="connsiteY49" fmla="*/ 126625 h 319313"/>
              <a:gd name="connsiteX50" fmla="*/ 126794 w 318613"/>
              <a:gd name="connsiteY50" fmla="*/ 52423 h 319313"/>
              <a:gd name="connsiteX51" fmla="*/ 222684 w 318613"/>
              <a:gd name="connsiteY51" fmla="*/ 148231 h 319313"/>
              <a:gd name="connsiteX52" fmla="*/ 159017 w 318613"/>
              <a:gd name="connsiteY52" fmla="*/ 232880 h 319313"/>
              <a:gd name="connsiteX53" fmla="*/ 233219 w 318613"/>
              <a:gd name="connsiteY53" fmla="*/ 158767 h 319313"/>
              <a:gd name="connsiteX54" fmla="*/ 251372 w 318613"/>
              <a:gd name="connsiteY54" fmla="*/ 176829 h 319313"/>
              <a:gd name="connsiteX55" fmla="*/ 177169 w 318613"/>
              <a:gd name="connsiteY55" fmla="*/ 250850 h 319313"/>
              <a:gd name="connsiteX56" fmla="*/ 159017 w 318613"/>
              <a:gd name="connsiteY56" fmla="*/ 232880 h 319313"/>
              <a:gd name="connsiteX57" fmla="*/ 159017 w 318613"/>
              <a:gd name="connsiteY57" fmla="*/ 232880 h 319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18613" h="319313">
                <a:moveTo>
                  <a:pt x="42499" y="115736"/>
                </a:moveTo>
                <a:lnTo>
                  <a:pt x="42499" y="115736"/>
                </a:lnTo>
                <a:cubicBezTo>
                  <a:pt x="37267" y="108474"/>
                  <a:pt x="33903" y="100331"/>
                  <a:pt x="32670" y="91827"/>
                </a:cubicBezTo>
                <a:cubicBezTo>
                  <a:pt x="31166" y="81028"/>
                  <a:pt x="33024" y="69777"/>
                  <a:pt x="38065" y="59948"/>
                </a:cubicBezTo>
                <a:cubicBezTo>
                  <a:pt x="40994" y="55080"/>
                  <a:pt x="40287" y="48705"/>
                  <a:pt x="36207" y="44542"/>
                </a:cubicBezTo>
                <a:lnTo>
                  <a:pt x="25762" y="34098"/>
                </a:lnTo>
                <a:lnTo>
                  <a:pt x="25580" y="34098"/>
                </a:lnTo>
                <a:cubicBezTo>
                  <a:pt x="20095" y="28431"/>
                  <a:pt x="28772" y="19754"/>
                  <a:pt x="34438" y="25331"/>
                </a:cubicBezTo>
                <a:lnTo>
                  <a:pt x="44439" y="35513"/>
                </a:lnTo>
                <a:cubicBezTo>
                  <a:pt x="48248" y="39674"/>
                  <a:pt x="54449" y="40825"/>
                  <a:pt x="59581" y="38079"/>
                </a:cubicBezTo>
                <a:cubicBezTo>
                  <a:pt x="69682" y="32684"/>
                  <a:pt x="81187" y="30825"/>
                  <a:pt x="92167" y="32330"/>
                </a:cubicBezTo>
                <a:cubicBezTo>
                  <a:pt x="100671" y="33653"/>
                  <a:pt x="108813" y="36927"/>
                  <a:pt x="115895" y="42240"/>
                </a:cubicBezTo>
                <a:lnTo>
                  <a:pt x="42499" y="115736"/>
                </a:lnTo>
                <a:close/>
                <a:moveTo>
                  <a:pt x="239767" y="291932"/>
                </a:moveTo>
                <a:lnTo>
                  <a:pt x="239767" y="291932"/>
                </a:lnTo>
                <a:cubicBezTo>
                  <a:pt x="226574" y="291932"/>
                  <a:pt x="213301" y="286981"/>
                  <a:pt x="203200" y="277234"/>
                </a:cubicBezTo>
                <a:lnTo>
                  <a:pt x="202846" y="276527"/>
                </a:lnTo>
                <a:lnTo>
                  <a:pt x="187795" y="261477"/>
                </a:lnTo>
                <a:lnTo>
                  <a:pt x="261998" y="187273"/>
                </a:lnTo>
                <a:lnTo>
                  <a:pt x="276867" y="202334"/>
                </a:lnTo>
                <a:cubicBezTo>
                  <a:pt x="287140" y="212596"/>
                  <a:pt x="292099" y="226233"/>
                  <a:pt x="292099" y="239516"/>
                </a:cubicBezTo>
                <a:cubicBezTo>
                  <a:pt x="292099" y="268557"/>
                  <a:pt x="268897" y="291932"/>
                  <a:pt x="239767" y="291932"/>
                </a:cubicBezTo>
                <a:close/>
                <a:moveTo>
                  <a:pt x="190633" y="299285"/>
                </a:moveTo>
                <a:lnTo>
                  <a:pt x="190633" y="299285"/>
                </a:lnTo>
                <a:cubicBezTo>
                  <a:pt x="204795" y="311063"/>
                  <a:pt x="222412" y="316730"/>
                  <a:pt x="239767" y="316730"/>
                </a:cubicBezTo>
                <a:cubicBezTo>
                  <a:pt x="282444" y="316730"/>
                  <a:pt x="317242" y="282194"/>
                  <a:pt x="317242" y="239516"/>
                </a:cubicBezTo>
                <a:cubicBezTo>
                  <a:pt x="317242" y="219686"/>
                  <a:pt x="309635" y="199849"/>
                  <a:pt x="294574" y="184708"/>
                </a:cubicBezTo>
                <a:lnTo>
                  <a:pt x="139269" y="29583"/>
                </a:lnTo>
                <a:cubicBezTo>
                  <a:pt x="127147" y="17271"/>
                  <a:pt x="111824" y="10099"/>
                  <a:pt x="95885" y="7805"/>
                </a:cubicBezTo>
                <a:cubicBezTo>
                  <a:pt x="82601" y="5855"/>
                  <a:pt x="69146" y="7360"/>
                  <a:pt x="56398" y="12229"/>
                </a:cubicBezTo>
                <a:lnTo>
                  <a:pt x="51974" y="7805"/>
                </a:lnTo>
                <a:lnTo>
                  <a:pt x="51974" y="7805"/>
                </a:lnTo>
                <a:lnTo>
                  <a:pt x="51974" y="7805"/>
                </a:lnTo>
                <a:cubicBezTo>
                  <a:pt x="35409" y="-8842"/>
                  <a:pt x="9650" y="-1317"/>
                  <a:pt x="1146" y="18249"/>
                </a:cubicBezTo>
                <a:cubicBezTo>
                  <a:pt x="-3280" y="28695"/>
                  <a:pt x="-2400" y="41361"/>
                  <a:pt x="8054" y="51806"/>
                </a:cubicBezTo>
                <a:lnTo>
                  <a:pt x="12388" y="56230"/>
                </a:lnTo>
                <a:cubicBezTo>
                  <a:pt x="7700" y="68806"/>
                  <a:pt x="6105" y="82352"/>
                  <a:pt x="8054" y="95544"/>
                </a:cubicBezTo>
                <a:cubicBezTo>
                  <a:pt x="10357" y="111484"/>
                  <a:pt x="17620" y="126807"/>
                  <a:pt x="29742" y="138929"/>
                </a:cubicBezTo>
                <a:lnTo>
                  <a:pt x="179826" y="288922"/>
                </a:lnTo>
                <a:lnTo>
                  <a:pt x="168845" y="299729"/>
                </a:lnTo>
                <a:lnTo>
                  <a:pt x="84642" y="215698"/>
                </a:lnTo>
                <a:cubicBezTo>
                  <a:pt x="81722" y="212778"/>
                  <a:pt x="77117" y="212778"/>
                  <a:pt x="74106" y="215698"/>
                </a:cubicBezTo>
                <a:cubicBezTo>
                  <a:pt x="71096" y="218708"/>
                  <a:pt x="71096" y="223405"/>
                  <a:pt x="74106" y="226325"/>
                </a:cubicBezTo>
                <a:lnTo>
                  <a:pt x="163441" y="315749"/>
                </a:lnTo>
                <a:cubicBezTo>
                  <a:pt x="166370" y="318678"/>
                  <a:pt x="171148" y="318678"/>
                  <a:pt x="174158" y="315749"/>
                </a:cubicBezTo>
                <a:lnTo>
                  <a:pt x="190633" y="299285"/>
                </a:lnTo>
                <a:close/>
                <a:moveTo>
                  <a:pt x="222684" y="148231"/>
                </a:moveTo>
                <a:lnTo>
                  <a:pt x="222684" y="148231"/>
                </a:lnTo>
                <a:lnTo>
                  <a:pt x="148480" y="222343"/>
                </a:lnTo>
                <a:lnTo>
                  <a:pt x="52763" y="126625"/>
                </a:lnTo>
                <a:lnTo>
                  <a:pt x="126794" y="52423"/>
                </a:lnTo>
                <a:lnTo>
                  <a:pt x="222684" y="148231"/>
                </a:lnTo>
                <a:close/>
                <a:moveTo>
                  <a:pt x="159017" y="232880"/>
                </a:moveTo>
                <a:lnTo>
                  <a:pt x="233219" y="158767"/>
                </a:lnTo>
                <a:lnTo>
                  <a:pt x="251372" y="176829"/>
                </a:lnTo>
                <a:lnTo>
                  <a:pt x="177169" y="250850"/>
                </a:lnTo>
                <a:lnTo>
                  <a:pt x="159017" y="232880"/>
                </a:lnTo>
                <a:lnTo>
                  <a:pt x="159017" y="232880"/>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
        <p:nvSpPr>
          <p:cNvPr id="61" name="椭圆 60"/>
          <p:cNvSpPr/>
          <p:nvPr/>
        </p:nvSpPr>
        <p:spPr>
          <a:xfrm>
            <a:off x="1421236" y="4403495"/>
            <a:ext cx="771218" cy="77121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5" name="图形 113"/>
          <p:cNvSpPr/>
          <p:nvPr/>
        </p:nvSpPr>
        <p:spPr>
          <a:xfrm flipV="true">
            <a:off x="1647187" y="4638378"/>
            <a:ext cx="319313" cy="301453"/>
          </a:xfrm>
          <a:custGeom>
            <a:avLst/>
            <a:gdLst>
              <a:gd name="connsiteX0" fmla="*/ 97073 w 319313"/>
              <a:gd name="connsiteY0" fmla="*/ 83055 h 301453"/>
              <a:gd name="connsiteX1" fmla="*/ 97073 w 319313"/>
              <a:gd name="connsiteY1" fmla="*/ 83055 h 301453"/>
              <a:gd name="connsiteX2" fmla="*/ 89668 w 319313"/>
              <a:gd name="connsiteY2" fmla="*/ 90460 h 301453"/>
              <a:gd name="connsiteX3" fmla="*/ 97073 w 319313"/>
              <a:gd name="connsiteY3" fmla="*/ 97866 h 301453"/>
              <a:gd name="connsiteX4" fmla="*/ 270973 w 319313"/>
              <a:gd name="connsiteY4" fmla="*/ 97866 h 301453"/>
              <a:gd name="connsiteX5" fmla="*/ 278298 w 319313"/>
              <a:gd name="connsiteY5" fmla="*/ 90460 h 301453"/>
              <a:gd name="connsiteX6" fmla="*/ 270973 w 319313"/>
              <a:gd name="connsiteY6" fmla="*/ 83055 h 301453"/>
              <a:gd name="connsiteX7" fmla="*/ 97073 w 319313"/>
              <a:gd name="connsiteY7" fmla="*/ 83055 h 301453"/>
              <a:gd name="connsiteX8" fmla="*/ 97073 w 319313"/>
              <a:gd name="connsiteY8" fmla="*/ 122515 h 301453"/>
              <a:gd name="connsiteX9" fmla="*/ 97073 w 319313"/>
              <a:gd name="connsiteY9" fmla="*/ 122515 h 301453"/>
              <a:gd name="connsiteX10" fmla="*/ 89668 w 319313"/>
              <a:gd name="connsiteY10" fmla="*/ 129751 h 301453"/>
              <a:gd name="connsiteX11" fmla="*/ 97073 w 319313"/>
              <a:gd name="connsiteY11" fmla="*/ 137156 h 301453"/>
              <a:gd name="connsiteX12" fmla="*/ 168695 w 319313"/>
              <a:gd name="connsiteY12" fmla="*/ 137156 h 301453"/>
              <a:gd name="connsiteX13" fmla="*/ 176180 w 319313"/>
              <a:gd name="connsiteY13" fmla="*/ 129751 h 301453"/>
              <a:gd name="connsiteX14" fmla="*/ 168695 w 319313"/>
              <a:gd name="connsiteY14" fmla="*/ 122515 h 301453"/>
              <a:gd name="connsiteX15" fmla="*/ 97073 w 319313"/>
              <a:gd name="connsiteY15" fmla="*/ 122515 h 301453"/>
              <a:gd name="connsiteX16" fmla="*/ 97073 w 319313"/>
              <a:gd name="connsiteY16" fmla="*/ 161726 h 301453"/>
              <a:gd name="connsiteX17" fmla="*/ 97073 w 319313"/>
              <a:gd name="connsiteY17" fmla="*/ 161726 h 301453"/>
              <a:gd name="connsiteX18" fmla="*/ 89668 w 319313"/>
              <a:gd name="connsiteY18" fmla="*/ 169130 h 301453"/>
              <a:gd name="connsiteX19" fmla="*/ 97073 w 319313"/>
              <a:gd name="connsiteY19" fmla="*/ 176366 h 301453"/>
              <a:gd name="connsiteX20" fmla="*/ 168695 w 319313"/>
              <a:gd name="connsiteY20" fmla="*/ 176366 h 301453"/>
              <a:gd name="connsiteX21" fmla="*/ 176180 w 319313"/>
              <a:gd name="connsiteY21" fmla="*/ 169130 h 301453"/>
              <a:gd name="connsiteX22" fmla="*/ 168695 w 319313"/>
              <a:gd name="connsiteY22" fmla="*/ 161726 h 301453"/>
              <a:gd name="connsiteX23" fmla="*/ 97073 w 319313"/>
              <a:gd name="connsiteY23" fmla="*/ 161726 h 301453"/>
              <a:gd name="connsiteX24" fmla="*/ 263488 w 319313"/>
              <a:gd name="connsiteY24" fmla="*/ 161726 h 301453"/>
              <a:gd name="connsiteX25" fmla="*/ 263488 w 319313"/>
              <a:gd name="connsiteY25" fmla="*/ 161726 h 301453"/>
              <a:gd name="connsiteX26" fmla="*/ 199537 w 319313"/>
              <a:gd name="connsiteY26" fmla="*/ 161726 h 301453"/>
              <a:gd name="connsiteX27" fmla="*/ 199537 w 319313"/>
              <a:gd name="connsiteY27" fmla="*/ 137156 h 301453"/>
              <a:gd name="connsiteX28" fmla="*/ 263488 w 319313"/>
              <a:gd name="connsiteY28" fmla="*/ 137156 h 301453"/>
              <a:gd name="connsiteX29" fmla="*/ 263488 w 319313"/>
              <a:gd name="connsiteY29" fmla="*/ 161726 h 301453"/>
              <a:gd name="connsiteX30" fmla="*/ 192213 w 319313"/>
              <a:gd name="connsiteY30" fmla="*/ 176366 h 301453"/>
              <a:gd name="connsiteX31" fmla="*/ 192213 w 319313"/>
              <a:gd name="connsiteY31" fmla="*/ 176366 h 301453"/>
              <a:gd name="connsiteX32" fmla="*/ 270973 w 319313"/>
              <a:gd name="connsiteY32" fmla="*/ 176366 h 301453"/>
              <a:gd name="connsiteX33" fmla="*/ 278298 w 319313"/>
              <a:gd name="connsiteY33" fmla="*/ 169130 h 301453"/>
              <a:gd name="connsiteX34" fmla="*/ 278298 w 319313"/>
              <a:gd name="connsiteY34" fmla="*/ 168952 h 301453"/>
              <a:gd name="connsiteX35" fmla="*/ 278298 w 319313"/>
              <a:gd name="connsiteY35" fmla="*/ 129751 h 301453"/>
              <a:gd name="connsiteX36" fmla="*/ 270973 w 319313"/>
              <a:gd name="connsiteY36" fmla="*/ 122515 h 301453"/>
              <a:gd name="connsiteX37" fmla="*/ 270803 w 319313"/>
              <a:gd name="connsiteY37" fmla="*/ 122515 h 301453"/>
              <a:gd name="connsiteX38" fmla="*/ 192213 w 319313"/>
              <a:gd name="connsiteY38" fmla="*/ 122515 h 301453"/>
              <a:gd name="connsiteX39" fmla="*/ 184897 w 319313"/>
              <a:gd name="connsiteY39" fmla="*/ 129751 h 301453"/>
              <a:gd name="connsiteX40" fmla="*/ 184897 w 319313"/>
              <a:gd name="connsiteY40" fmla="*/ 129920 h 301453"/>
              <a:gd name="connsiteX41" fmla="*/ 184897 w 319313"/>
              <a:gd name="connsiteY41" fmla="*/ 169130 h 301453"/>
              <a:gd name="connsiteX42" fmla="*/ 192213 w 319313"/>
              <a:gd name="connsiteY42" fmla="*/ 176366 h 301453"/>
              <a:gd name="connsiteX43" fmla="*/ 293455 w 319313"/>
              <a:gd name="connsiteY43" fmla="*/ 36788 h 301453"/>
              <a:gd name="connsiteX44" fmla="*/ 293455 w 319313"/>
              <a:gd name="connsiteY44" fmla="*/ 36788 h 301453"/>
              <a:gd name="connsiteX45" fmla="*/ 293455 w 319313"/>
              <a:gd name="connsiteY45" fmla="*/ 275512 h 301453"/>
              <a:gd name="connsiteX46" fmla="*/ 74600 w 319313"/>
              <a:gd name="connsiteY46" fmla="*/ 275512 h 301453"/>
              <a:gd name="connsiteX47" fmla="*/ 74600 w 319313"/>
              <a:gd name="connsiteY47" fmla="*/ 36788 h 301453"/>
              <a:gd name="connsiteX48" fmla="*/ 72155 w 319313"/>
              <a:gd name="connsiteY48" fmla="*/ 23280 h 301453"/>
              <a:gd name="connsiteX49" fmla="*/ 279948 w 319313"/>
              <a:gd name="connsiteY49" fmla="*/ 23280 h 301453"/>
              <a:gd name="connsiteX50" fmla="*/ 289450 w 319313"/>
              <a:gd name="connsiteY50" fmla="*/ 27206 h 301453"/>
              <a:gd name="connsiteX51" fmla="*/ 289450 w 319313"/>
              <a:gd name="connsiteY51" fmla="*/ 27295 h 301453"/>
              <a:gd name="connsiteX52" fmla="*/ 293455 w 319313"/>
              <a:gd name="connsiteY52" fmla="*/ 36788 h 301453"/>
              <a:gd name="connsiteX53" fmla="*/ 36611 w 319313"/>
              <a:gd name="connsiteY53" fmla="*/ -1371 h 301453"/>
              <a:gd name="connsiteX54" fmla="*/ 36611 w 319313"/>
              <a:gd name="connsiteY54" fmla="*/ -1371 h 301453"/>
              <a:gd name="connsiteX55" fmla="*/ 36611 w 319313"/>
              <a:gd name="connsiteY55" fmla="*/ -1371 h 301453"/>
              <a:gd name="connsiteX56" fmla="*/ 9775 w 319313"/>
              <a:gd name="connsiteY56" fmla="*/ 9863 h 301453"/>
              <a:gd name="connsiteX57" fmla="*/ 9775 w 319313"/>
              <a:gd name="connsiteY57" fmla="*/ 9863 h 301453"/>
              <a:gd name="connsiteX58" fmla="*/ -1377 w 319313"/>
              <a:gd name="connsiteY58" fmla="*/ 36788 h 301453"/>
              <a:gd name="connsiteX59" fmla="*/ -1377 w 319313"/>
              <a:gd name="connsiteY59" fmla="*/ 220100 h 301453"/>
              <a:gd name="connsiteX60" fmla="*/ -1377 w 319313"/>
              <a:gd name="connsiteY60" fmla="*/ 220448 h 301453"/>
              <a:gd name="connsiteX61" fmla="*/ 10819 w 319313"/>
              <a:gd name="connsiteY61" fmla="*/ 232822 h 301453"/>
              <a:gd name="connsiteX62" fmla="*/ 49940 w 319313"/>
              <a:gd name="connsiteY62" fmla="*/ 232822 h 301453"/>
              <a:gd name="connsiteX63" fmla="*/ 49940 w 319313"/>
              <a:gd name="connsiteY63" fmla="*/ 287887 h 301453"/>
              <a:gd name="connsiteX64" fmla="*/ 62225 w 319313"/>
              <a:gd name="connsiteY64" fmla="*/ 300083 h 301453"/>
              <a:gd name="connsiteX65" fmla="*/ 62573 w 319313"/>
              <a:gd name="connsiteY65" fmla="*/ 300083 h 301453"/>
              <a:gd name="connsiteX66" fmla="*/ 305652 w 319313"/>
              <a:gd name="connsiteY66" fmla="*/ 300083 h 301453"/>
              <a:gd name="connsiteX67" fmla="*/ 317936 w 319313"/>
              <a:gd name="connsiteY67" fmla="*/ 287887 h 301453"/>
              <a:gd name="connsiteX68" fmla="*/ 317936 w 319313"/>
              <a:gd name="connsiteY68" fmla="*/ 287361 h 301453"/>
              <a:gd name="connsiteX69" fmla="*/ 317936 w 319313"/>
              <a:gd name="connsiteY69" fmla="*/ 36788 h 301453"/>
              <a:gd name="connsiteX70" fmla="*/ 306874 w 319313"/>
              <a:gd name="connsiteY70" fmla="*/ 9863 h 301453"/>
              <a:gd name="connsiteX71" fmla="*/ 306695 w 319313"/>
              <a:gd name="connsiteY71" fmla="*/ 9863 h 301453"/>
              <a:gd name="connsiteX72" fmla="*/ 306695 w 319313"/>
              <a:gd name="connsiteY72" fmla="*/ 9782 h 301453"/>
              <a:gd name="connsiteX73" fmla="*/ 279948 w 319313"/>
              <a:gd name="connsiteY73" fmla="*/ -1371 h 301453"/>
              <a:gd name="connsiteX74" fmla="*/ 37137 w 319313"/>
              <a:gd name="connsiteY74" fmla="*/ -1371 h 301453"/>
              <a:gd name="connsiteX75" fmla="*/ 36781 w 319313"/>
              <a:gd name="connsiteY75" fmla="*/ -1371 h 301453"/>
              <a:gd name="connsiteX76" fmla="*/ 36611 w 319313"/>
              <a:gd name="connsiteY76" fmla="*/ -1371 h 301453"/>
              <a:gd name="connsiteX77" fmla="*/ 49940 w 319313"/>
              <a:gd name="connsiteY77" fmla="*/ 208253 h 301453"/>
              <a:gd name="connsiteX78" fmla="*/ 49940 w 319313"/>
              <a:gd name="connsiteY78" fmla="*/ 208253 h 301453"/>
              <a:gd name="connsiteX79" fmla="*/ 23105 w 319313"/>
              <a:gd name="connsiteY79" fmla="*/ 208253 h 301453"/>
              <a:gd name="connsiteX80" fmla="*/ 23105 w 319313"/>
              <a:gd name="connsiteY80" fmla="*/ 36788 h 301453"/>
              <a:gd name="connsiteX81" fmla="*/ 49940 w 319313"/>
              <a:gd name="connsiteY81" fmla="*/ 36788 h 301453"/>
              <a:gd name="connsiteX82" fmla="*/ 49940 w 319313"/>
              <a:gd name="connsiteY82" fmla="*/ 208253 h 301453"/>
              <a:gd name="connsiteX83" fmla="*/ 104397 w 319313"/>
              <a:gd name="connsiteY83" fmla="*/ 205808 h 301453"/>
              <a:gd name="connsiteX84" fmla="*/ 104397 w 319313"/>
              <a:gd name="connsiteY84" fmla="*/ 205808 h 301453"/>
              <a:gd name="connsiteX85" fmla="*/ 104397 w 319313"/>
              <a:gd name="connsiteY85" fmla="*/ 242930 h 301453"/>
              <a:gd name="connsiteX86" fmla="*/ 263488 w 319313"/>
              <a:gd name="connsiteY86" fmla="*/ 242930 h 301453"/>
              <a:gd name="connsiteX87" fmla="*/ 263488 w 319313"/>
              <a:gd name="connsiteY87" fmla="*/ 205808 h 301453"/>
              <a:gd name="connsiteX88" fmla="*/ 104397 w 319313"/>
              <a:gd name="connsiteY88" fmla="*/ 205808 h 301453"/>
              <a:gd name="connsiteX89" fmla="*/ 97073 w 319313"/>
              <a:gd name="connsiteY89" fmla="*/ 257740 h 301453"/>
              <a:gd name="connsiteX90" fmla="*/ 97073 w 319313"/>
              <a:gd name="connsiteY90" fmla="*/ 257740 h 301453"/>
              <a:gd name="connsiteX91" fmla="*/ 89668 w 319313"/>
              <a:gd name="connsiteY91" fmla="*/ 250415 h 301453"/>
              <a:gd name="connsiteX92" fmla="*/ 89668 w 319313"/>
              <a:gd name="connsiteY92" fmla="*/ 250247 h 301453"/>
              <a:gd name="connsiteX93" fmla="*/ 89668 w 319313"/>
              <a:gd name="connsiteY93" fmla="*/ 198581 h 301453"/>
              <a:gd name="connsiteX94" fmla="*/ 97073 w 319313"/>
              <a:gd name="connsiteY94" fmla="*/ 191176 h 301453"/>
              <a:gd name="connsiteX95" fmla="*/ 97251 w 319313"/>
              <a:gd name="connsiteY95" fmla="*/ 191176 h 301453"/>
              <a:gd name="connsiteX96" fmla="*/ 270803 w 319313"/>
              <a:gd name="connsiteY96" fmla="*/ 191176 h 301453"/>
              <a:gd name="connsiteX97" fmla="*/ 270973 w 319313"/>
              <a:gd name="connsiteY97" fmla="*/ 191176 h 301453"/>
              <a:gd name="connsiteX98" fmla="*/ 278298 w 319313"/>
              <a:gd name="connsiteY98" fmla="*/ 198581 h 301453"/>
              <a:gd name="connsiteX99" fmla="*/ 278298 w 319313"/>
              <a:gd name="connsiteY99" fmla="*/ 250247 h 301453"/>
              <a:gd name="connsiteX100" fmla="*/ 278298 w 319313"/>
              <a:gd name="connsiteY100" fmla="*/ 250415 h 301453"/>
              <a:gd name="connsiteX101" fmla="*/ 270973 w 319313"/>
              <a:gd name="connsiteY101" fmla="*/ 257740 h 301453"/>
              <a:gd name="connsiteX102" fmla="*/ 97073 w 319313"/>
              <a:gd name="connsiteY102" fmla="*/ 257740 h 301453"/>
              <a:gd name="connsiteX103" fmla="*/ 97073 w 319313"/>
              <a:gd name="connsiteY103" fmla="*/ 43845 h 301453"/>
              <a:gd name="connsiteX104" fmla="*/ 89668 w 319313"/>
              <a:gd name="connsiteY104" fmla="*/ 51081 h 301453"/>
              <a:gd name="connsiteX105" fmla="*/ 97073 w 319313"/>
              <a:gd name="connsiteY105" fmla="*/ 58485 h 301453"/>
              <a:gd name="connsiteX106" fmla="*/ 270973 w 319313"/>
              <a:gd name="connsiteY106" fmla="*/ 58485 h 301453"/>
              <a:gd name="connsiteX107" fmla="*/ 278298 w 319313"/>
              <a:gd name="connsiteY107" fmla="*/ 51081 h 301453"/>
              <a:gd name="connsiteX108" fmla="*/ 270973 w 319313"/>
              <a:gd name="connsiteY108" fmla="*/ 43845 h 301453"/>
              <a:gd name="connsiteX109" fmla="*/ 97073 w 319313"/>
              <a:gd name="connsiteY109" fmla="*/ 43845 h 301453"/>
              <a:gd name="connsiteX110" fmla="*/ 97073 w 319313"/>
              <a:gd name="connsiteY110" fmla="*/ 43845 h 301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319313" h="301453">
                <a:moveTo>
                  <a:pt x="97073" y="83055"/>
                </a:moveTo>
                <a:lnTo>
                  <a:pt x="97073" y="83055"/>
                </a:lnTo>
                <a:cubicBezTo>
                  <a:pt x="93067" y="83055"/>
                  <a:pt x="89668" y="86276"/>
                  <a:pt x="89668" y="90460"/>
                </a:cubicBezTo>
                <a:cubicBezTo>
                  <a:pt x="89668" y="94466"/>
                  <a:pt x="93067" y="97866"/>
                  <a:pt x="97073" y="97866"/>
                </a:cubicBezTo>
                <a:lnTo>
                  <a:pt x="270973" y="97866"/>
                </a:lnTo>
                <a:cubicBezTo>
                  <a:pt x="274988" y="97866"/>
                  <a:pt x="278298" y="94466"/>
                  <a:pt x="278298" y="90460"/>
                </a:cubicBezTo>
                <a:cubicBezTo>
                  <a:pt x="278298" y="86276"/>
                  <a:pt x="274988" y="83055"/>
                  <a:pt x="270973" y="83055"/>
                </a:cubicBezTo>
                <a:lnTo>
                  <a:pt x="97073" y="83055"/>
                </a:lnTo>
                <a:close/>
                <a:moveTo>
                  <a:pt x="97073" y="122515"/>
                </a:moveTo>
                <a:lnTo>
                  <a:pt x="97073" y="122515"/>
                </a:lnTo>
                <a:cubicBezTo>
                  <a:pt x="93067" y="122515"/>
                  <a:pt x="89668" y="125746"/>
                  <a:pt x="89668" y="129751"/>
                </a:cubicBezTo>
                <a:cubicBezTo>
                  <a:pt x="89668" y="133846"/>
                  <a:pt x="93067" y="137156"/>
                  <a:pt x="97073" y="137156"/>
                </a:cubicBezTo>
                <a:lnTo>
                  <a:pt x="168695" y="137156"/>
                </a:lnTo>
                <a:cubicBezTo>
                  <a:pt x="172872" y="137156"/>
                  <a:pt x="176180" y="133846"/>
                  <a:pt x="176180" y="129751"/>
                </a:cubicBezTo>
                <a:cubicBezTo>
                  <a:pt x="176180" y="125746"/>
                  <a:pt x="172872" y="122515"/>
                  <a:pt x="168695" y="122515"/>
                </a:cubicBezTo>
                <a:lnTo>
                  <a:pt x="97073" y="122515"/>
                </a:lnTo>
                <a:close/>
                <a:moveTo>
                  <a:pt x="97073" y="161726"/>
                </a:moveTo>
                <a:lnTo>
                  <a:pt x="97073" y="161726"/>
                </a:lnTo>
                <a:cubicBezTo>
                  <a:pt x="93067" y="161726"/>
                  <a:pt x="89668" y="164947"/>
                  <a:pt x="89668" y="169130"/>
                </a:cubicBezTo>
                <a:cubicBezTo>
                  <a:pt x="89668" y="173137"/>
                  <a:pt x="93067" y="176366"/>
                  <a:pt x="97073" y="176366"/>
                </a:cubicBezTo>
                <a:lnTo>
                  <a:pt x="168695" y="176366"/>
                </a:lnTo>
                <a:cubicBezTo>
                  <a:pt x="172872" y="176366"/>
                  <a:pt x="176180" y="173137"/>
                  <a:pt x="176180" y="169130"/>
                </a:cubicBezTo>
                <a:cubicBezTo>
                  <a:pt x="176180" y="164947"/>
                  <a:pt x="172872" y="161726"/>
                  <a:pt x="168695" y="161726"/>
                </a:cubicBezTo>
                <a:lnTo>
                  <a:pt x="97073" y="161726"/>
                </a:lnTo>
                <a:close/>
                <a:moveTo>
                  <a:pt x="263488" y="161726"/>
                </a:moveTo>
                <a:lnTo>
                  <a:pt x="263488" y="161726"/>
                </a:lnTo>
                <a:lnTo>
                  <a:pt x="199537" y="161726"/>
                </a:lnTo>
                <a:lnTo>
                  <a:pt x="199537" y="137156"/>
                </a:lnTo>
                <a:lnTo>
                  <a:pt x="263488" y="137156"/>
                </a:lnTo>
                <a:lnTo>
                  <a:pt x="263488" y="161726"/>
                </a:lnTo>
                <a:close/>
                <a:moveTo>
                  <a:pt x="192213" y="176366"/>
                </a:moveTo>
                <a:lnTo>
                  <a:pt x="192213" y="176366"/>
                </a:lnTo>
                <a:lnTo>
                  <a:pt x="270973" y="176366"/>
                </a:lnTo>
                <a:cubicBezTo>
                  <a:pt x="274988" y="176366"/>
                  <a:pt x="278298" y="173137"/>
                  <a:pt x="278298" y="169130"/>
                </a:cubicBezTo>
                <a:lnTo>
                  <a:pt x="278298" y="168952"/>
                </a:lnTo>
                <a:lnTo>
                  <a:pt x="278298" y="129751"/>
                </a:lnTo>
                <a:cubicBezTo>
                  <a:pt x="278298" y="125746"/>
                  <a:pt x="274988" y="122515"/>
                  <a:pt x="270973" y="122515"/>
                </a:cubicBezTo>
                <a:lnTo>
                  <a:pt x="270803" y="122515"/>
                </a:lnTo>
                <a:lnTo>
                  <a:pt x="192213" y="122515"/>
                </a:lnTo>
                <a:cubicBezTo>
                  <a:pt x="188118" y="122515"/>
                  <a:pt x="184897" y="125746"/>
                  <a:pt x="184897" y="129751"/>
                </a:cubicBezTo>
                <a:lnTo>
                  <a:pt x="184897" y="129920"/>
                </a:lnTo>
                <a:lnTo>
                  <a:pt x="184897" y="169130"/>
                </a:lnTo>
                <a:cubicBezTo>
                  <a:pt x="184897" y="173137"/>
                  <a:pt x="188118" y="176366"/>
                  <a:pt x="192213" y="176366"/>
                </a:cubicBezTo>
                <a:close/>
                <a:moveTo>
                  <a:pt x="293455" y="36788"/>
                </a:moveTo>
                <a:lnTo>
                  <a:pt x="293455" y="36788"/>
                </a:lnTo>
                <a:lnTo>
                  <a:pt x="293455" y="275512"/>
                </a:lnTo>
                <a:lnTo>
                  <a:pt x="74600" y="275512"/>
                </a:lnTo>
                <a:cubicBezTo>
                  <a:pt x="74600" y="195878"/>
                  <a:pt x="74600" y="116422"/>
                  <a:pt x="74600" y="36788"/>
                </a:cubicBezTo>
                <a:cubicBezTo>
                  <a:pt x="74600" y="31909"/>
                  <a:pt x="73725" y="27465"/>
                  <a:pt x="72155" y="23280"/>
                </a:cubicBezTo>
                <a:lnTo>
                  <a:pt x="279948" y="23280"/>
                </a:lnTo>
                <a:cubicBezTo>
                  <a:pt x="283696" y="23280"/>
                  <a:pt x="287006" y="24762"/>
                  <a:pt x="289450" y="27206"/>
                </a:cubicBezTo>
                <a:lnTo>
                  <a:pt x="289450" y="27295"/>
                </a:lnTo>
                <a:cubicBezTo>
                  <a:pt x="291886" y="29642"/>
                  <a:pt x="293455" y="33040"/>
                  <a:pt x="293455" y="36788"/>
                </a:cubicBezTo>
                <a:close/>
                <a:moveTo>
                  <a:pt x="36611" y="-1371"/>
                </a:moveTo>
                <a:lnTo>
                  <a:pt x="36611" y="-1371"/>
                </a:lnTo>
                <a:lnTo>
                  <a:pt x="36611" y="-1371"/>
                </a:lnTo>
                <a:cubicBezTo>
                  <a:pt x="26155" y="-1371"/>
                  <a:pt x="16663" y="2984"/>
                  <a:pt x="9775" y="9863"/>
                </a:cubicBezTo>
                <a:lnTo>
                  <a:pt x="9775" y="9863"/>
                </a:lnTo>
                <a:cubicBezTo>
                  <a:pt x="2977" y="16839"/>
                  <a:pt x="-1377" y="26332"/>
                  <a:pt x="-1377" y="36788"/>
                </a:cubicBezTo>
                <a:lnTo>
                  <a:pt x="-1377" y="220100"/>
                </a:lnTo>
                <a:lnTo>
                  <a:pt x="-1377" y="220448"/>
                </a:lnTo>
                <a:cubicBezTo>
                  <a:pt x="-1377" y="227326"/>
                  <a:pt x="4110" y="232822"/>
                  <a:pt x="10819" y="232822"/>
                </a:cubicBezTo>
                <a:lnTo>
                  <a:pt x="49940" y="232822"/>
                </a:lnTo>
                <a:lnTo>
                  <a:pt x="49940" y="287887"/>
                </a:lnTo>
                <a:cubicBezTo>
                  <a:pt x="49940" y="294595"/>
                  <a:pt x="55606" y="300083"/>
                  <a:pt x="62225" y="300083"/>
                </a:cubicBezTo>
                <a:lnTo>
                  <a:pt x="62573" y="300083"/>
                </a:lnTo>
                <a:lnTo>
                  <a:pt x="305652" y="300083"/>
                </a:lnTo>
                <a:cubicBezTo>
                  <a:pt x="312450" y="300083"/>
                  <a:pt x="317936" y="294595"/>
                  <a:pt x="317936" y="287887"/>
                </a:cubicBezTo>
                <a:lnTo>
                  <a:pt x="317936" y="287361"/>
                </a:lnTo>
                <a:lnTo>
                  <a:pt x="317936" y="36788"/>
                </a:lnTo>
                <a:cubicBezTo>
                  <a:pt x="317936" y="26332"/>
                  <a:pt x="313672" y="16750"/>
                  <a:pt x="306874" y="9863"/>
                </a:cubicBezTo>
                <a:lnTo>
                  <a:pt x="306695" y="9863"/>
                </a:lnTo>
                <a:lnTo>
                  <a:pt x="306695" y="9782"/>
                </a:lnTo>
                <a:cubicBezTo>
                  <a:pt x="299727" y="2805"/>
                  <a:pt x="290315" y="-1371"/>
                  <a:pt x="279948" y="-1371"/>
                </a:cubicBezTo>
                <a:lnTo>
                  <a:pt x="37137" y="-1371"/>
                </a:lnTo>
                <a:lnTo>
                  <a:pt x="36781" y="-1371"/>
                </a:lnTo>
                <a:lnTo>
                  <a:pt x="36611" y="-1371"/>
                </a:lnTo>
                <a:close/>
                <a:moveTo>
                  <a:pt x="49940" y="208253"/>
                </a:moveTo>
                <a:lnTo>
                  <a:pt x="49940" y="208253"/>
                </a:lnTo>
                <a:lnTo>
                  <a:pt x="23105" y="208253"/>
                </a:lnTo>
                <a:lnTo>
                  <a:pt x="23105" y="36788"/>
                </a:lnTo>
                <a:cubicBezTo>
                  <a:pt x="23105" y="19534"/>
                  <a:pt x="49940" y="19186"/>
                  <a:pt x="49940" y="36788"/>
                </a:cubicBezTo>
                <a:lnTo>
                  <a:pt x="49940" y="208253"/>
                </a:lnTo>
                <a:close/>
                <a:moveTo>
                  <a:pt x="104397" y="205808"/>
                </a:moveTo>
                <a:lnTo>
                  <a:pt x="104397" y="205808"/>
                </a:lnTo>
                <a:lnTo>
                  <a:pt x="104397" y="242930"/>
                </a:lnTo>
                <a:lnTo>
                  <a:pt x="263488" y="242930"/>
                </a:lnTo>
                <a:lnTo>
                  <a:pt x="263488" y="205808"/>
                </a:lnTo>
                <a:lnTo>
                  <a:pt x="104397" y="205808"/>
                </a:lnTo>
                <a:close/>
                <a:moveTo>
                  <a:pt x="97073" y="257740"/>
                </a:moveTo>
                <a:lnTo>
                  <a:pt x="97073" y="257740"/>
                </a:lnTo>
                <a:cubicBezTo>
                  <a:pt x="93067" y="257740"/>
                  <a:pt x="89668" y="254511"/>
                  <a:pt x="89668" y="250415"/>
                </a:cubicBezTo>
                <a:lnTo>
                  <a:pt x="89668" y="250247"/>
                </a:lnTo>
                <a:lnTo>
                  <a:pt x="89668" y="198581"/>
                </a:lnTo>
                <a:cubicBezTo>
                  <a:pt x="89668" y="194486"/>
                  <a:pt x="93067" y="191176"/>
                  <a:pt x="97073" y="191176"/>
                </a:cubicBezTo>
                <a:lnTo>
                  <a:pt x="97251" y="191176"/>
                </a:lnTo>
                <a:lnTo>
                  <a:pt x="270803" y="191176"/>
                </a:lnTo>
                <a:lnTo>
                  <a:pt x="270973" y="191176"/>
                </a:lnTo>
                <a:cubicBezTo>
                  <a:pt x="274988" y="191176"/>
                  <a:pt x="278298" y="194486"/>
                  <a:pt x="278298" y="198581"/>
                </a:cubicBezTo>
                <a:lnTo>
                  <a:pt x="278298" y="250247"/>
                </a:lnTo>
                <a:lnTo>
                  <a:pt x="278298" y="250415"/>
                </a:lnTo>
                <a:cubicBezTo>
                  <a:pt x="278298" y="254511"/>
                  <a:pt x="274988" y="257740"/>
                  <a:pt x="270973" y="257740"/>
                </a:cubicBezTo>
                <a:lnTo>
                  <a:pt x="97073" y="257740"/>
                </a:lnTo>
                <a:close/>
                <a:moveTo>
                  <a:pt x="97073" y="43845"/>
                </a:moveTo>
                <a:cubicBezTo>
                  <a:pt x="93067" y="43845"/>
                  <a:pt x="89668" y="47066"/>
                  <a:pt x="89668" y="51081"/>
                </a:cubicBezTo>
                <a:cubicBezTo>
                  <a:pt x="89668" y="55086"/>
                  <a:pt x="93067" y="58485"/>
                  <a:pt x="97073" y="58485"/>
                </a:cubicBezTo>
                <a:lnTo>
                  <a:pt x="270973" y="58485"/>
                </a:lnTo>
                <a:cubicBezTo>
                  <a:pt x="274988" y="58485"/>
                  <a:pt x="278298" y="55086"/>
                  <a:pt x="278298" y="51081"/>
                </a:cubicBezTo>
                <a:cubicBezTo>
                  <a:pt x="278298" y="47066"/>
                  <a:pt x="274988" y="43845"/>
                  <a:pt x="270973" y="43845"/>
                </a:cubicBezTo>
                <a:lnTo>
                  <a:pt x="97073" y="43845"/>
                </a:lnTo>
                <a:lnTo>
                  <a:pt x="97073" y="43845"/>
                </a:lnTo>
              </a:path>
            </a:pathLst>
          </a:custGeom>
          <a:solidFill>
            <a:schemeClr val="bg1"/>
          </a:solidFill>
          <a:ln w="119" cap="flat">
            <a:noFill/>
            <a:prstDash val="solid"/>
            <a:miter/>
          </a:ln>
        </p:spPr>
        <p:txBody>
          <a:bodyPr rtlCol="0" anchor="ctr"/>
          <a:lstStyle/>
          <a:p>
            <a:endParaRPr lang="zh-CN" altLang="en-US" dirty="0">
              <a:solidFill>
                <a:schemeClr val="tx1">
                  <a:lumMod val="95000"/>
                  <a:lumOff val="5000"/>
                </a:schemeClr>
              </a:solidFill>
              <a:latin typeface="微软雅黑" pitchFamily="34" charset="-122"/>
              <a:ea typeface="微软雅黑"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3"/>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微软雅黑" pitchFamily="34" charset="-122"/>
              <a:ea typeface="微软雅黑" pitchFamily="34" charset="-122"/>
            </a:endParaRPr>
          </a:p>
        </p:txBody>
      </p:sp>
      <p:sp>
        <p:nvSpPr>
          <p:cNvPr id="3" name="缺角矩形 2"/>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 name="椭圆 3"/>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 name="椭圆 4"/>
          <p:cNvSpPr/>
          <p:nvPr/>
        </p:nvSpPr>
        <p:spPr>
          <a:xfrm>
            <a:off x="11935097"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 name="椭圆 5"/>
          <p:cNvSpPr/>
          <p:nvPr/>
        </p:nvSpPr>
        <p:spPr>
          <a:xfrm>
            <a:off x="141514" y="654884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 name="椭圆 6"/>
          <p:cNvSpPr/>
          <p:nvPr/>
        </p:nvSpPr>
        <p:spPr>
          <a:xfrm>
            <a:off x="11945983" y="654884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8" name="文本框 6"/>
          <p:cNvSpPr txBox="true"/>
          <p:nvPr>
            <p:custDataLst>
              <p:tags r:id="rId1"/>
            </p:custDataLst>
          </p:nvPr>
        </p:nvSpPr>
        <p:spPr>
          <a:xfrm>
            <a:off x="4320809" y="541131"/>
            <a:ext cx="3551653" cy="521970"/>
          </a:xfrm>
          <a:prstGeom prst="rect">
            <a:avLst/>
          </a:prstGeom>
          <a:noFill/>
        </p:spPr>
        <p:txBody>
          <a:bodyPr vert="horz" wrap="square" rtlCol="0">
            <a:spAutoFit/>
          </a:bodyPr>
          <a:lstStyle>
            <a:defPPr>
              <a:defRPr lang="zh-CN"/>
            </a:defPPr>
            <a:lvl1pPr algn="ctr">
              <a:defRPr sz="6600">
                <a:solidFill>
                  <a:srgbClr val="7DAD7D"/>
                </a:solidFill>
                <a:latin typeface="+mj-ea"/>
                <a:ea typeface="+mj-ea"/>
              </a:defRPr>
            </a:lvl1pPr>
          </a:lstStyle>
          <a:p>
            <a:r>
              <a:rPr lang="zh-CN" altLang="en-US" sz="2800" dirty="0">
                <a:solidFill>
                  <a:schemeClr val="accent5"/>
                </a:solidFill>
                <a:latin typeface="汉仪大宋简" pitchFamily="49" charset="-122"/>
                <a:ea typeface="汉仪大宋简" pitchFamily="49" charset="-122"/>
              </a:rPr>
              <a:t>推荐申报程序</a:t>
            </a:r>
            <a:endParaRPr lang="zh-CN" altLang="en-US" sz="2800" dirty="0">
              <a:solidFill>
                <a:schemeClr val="accent5"/>
              </a:solidFill>
              <a:latin typeface="汉仪大宋简" pitchFamily="49" charset="-122"/>
              <a:ea typeface="汉仪大宋简" pitchFamily="49" charset="-122"/>
            </a:endParaRPr>
          </a:p>
        </p:txBody>
      </p:sp>
      <p:pic>
        <p:nvPicPr>
          <p:cNvPr id="84" name="图片 83" descr="夜晚建筑亮着灯的高塔&#10;&#10;低可信度描述已自动生成"/>
          <p:cNvPicPr>
            <a:picLocks noChangeAspect="true"/>
          </p:cNvPicPr>
          <p:nvPr/>
        </p:nvPicPr>
        <p:blipFill>
          <a:blip r:embed="rId2" cstate="screen"/>
          <a:srcRect r="17831"/>
          <a:stretch>
            <a:fillRect/>
          </a:stretch>
        </p:blipFill>
        <p:spPr>
          <a:xfrm>
            <a:off x="7610578" y="2974175"/>
            <a:ext cx="4581422" cy="3863573"/>
          </a:xfrm>
          <a:custGeom>
            <a:avLst/>
            <a:gdLst>
              <a:gd name="connsiteX0" fmla="*/ 0 w 4581422"/>
              <a:gd name="connsiteY0" fmla="*/ 0 h 3863573"/>
              <a:gd name="connsiteX1" fmla="*/ 4581422 w 4581422"/>
              <a:gd name="connsiteY1" fmla="*/ 0 h 3863573"/>
              <a:gd name="connsiteX2" fmla="*/ 4581422 w 4581422"/>
              <a:gd name="connsiteY2" fmla="*/ 3863573 h 3863573"/>
              <a:gd name="connsiteX3" fmla="*/ 0 w 4581422"/>
              <a:gd name="connsiteY3" fmla="*/ 3863573 h 3863573"/>
            </a:gdLst>
            <a:ahLst/>
            <a:cxnLst>
              <a:cxn ang="0">
                <a:pos x="connsiteX0" y="connsiteY0"/>
              </a:cxn>
              <a:cxn ang="0">
                <a:pos x="connsiteX1" y="connsiteY1"/>
              </a:cxn>
              <a:cxn ang="0">
                <a:pos x="connsiteX2" y="connsiteY2"/>
              </a:cxn>
              <a:cxn ang="0">
                <a:pos x="connsiteX3" y="connsiteY3"/>
              </a:cxn>
            </a:cxnLst>
            <a:rect l="l" t="t" r="r" b="b"/>
            <a:pathLst>
              <a:path w="4581422" h="3863573">
                <a:moveTo>
                  <a:pt x="0" y="0"/>
                </a:moveTo>
                <a:lnTo>
                  <a:pt x="4581422" y="0"/>
                </a:lnTo>
                <a:lnTo>
                  <a:pt x="4581422" y="3863573"/>
                </a:lnTo>
                <a:lnTo>
                  <a:pt x="0" y="3863573"/>
                </a:lnTo>
                <a:close/>
              </a:path>
            </a:pathLst>
          </a:custGeom>
        </p:spPr>
      </p:pic>
      <p:sp>
        <p:nvSpPr>
          <p:cNvPr id="83" name="缺角矩形 82"/>
          <p:cNvSpPr/>
          <p:nvPr/>
        </p:nvSpPr>
        <p:spPr>
          <a:xfrm>
            <a:off x="4039433" y="1718282"/>
            <a:ext cx="3907567" cy="1411896"/>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19" name="矩形 18"/>
          <p:cNvSpPr/>
          <p:nvPr/>
        </p:nvSpPr>
        <p:spPr>
          <a:xfrm>
            <a:off x="5601721" y="2517640"/>
            <a:ext cx="1523386" cy="429895"/>
          </a:xfrm>
          <a:prstGeom prst="rect">
            <a:avLst/>
          </a:prstGeom>
        </p:spPr>
        <p:txBody>
          <a:bodyPr wrap="square">
            <a:spAutoFit/>
          </a:bodyPr>
          <a:lstStyle/>
          <a:p>
            <a:pPr algn="just">
              <a:lnSpc>
                <a:spcPct val="110000"/>
              </a:lnSpc>
            </a:pPr>
            <a:endParaRPr lang="zh-CN" altLang="en-US" sz="2000" dirty="0">
              <a:solidFill>
                <a:schemeClr val="bg1"/>
              </a:solidFill>
              <a:latin typeface="汉仪大宋简" pitchFamily="49" charset="-122"/>
              <a:ea typeface="汉仪大宋简" pitchFamily="49" charset="-122"/>
            </a:endParaRPr>
          </a:p>
        </p:txBody>
      </p:sp>
      <p:sp>
        <p:nvSpPr>
          <p:cNvPr id="20" name="矩形 19"/>
          <p:cNvSpPr/>
          <p:nvPr/>
        </p:nvSpPr>
        <p:spPr>
          <a:xfrm>
            <a:off x="4214495" y="1896745"/>
            <a:ext cx="3341370" cy="1050925"/>
          </a:xfrm>
          <a:prstGeom prst="rect">
            <a:avLst/>
          </a:prstGeom>
        </p:spPr>
        <p:txBody>
          <a:bodyPr wrap="square">
            <a:spAutoFit/>
          </a:bodyPr>
          <a:lstStyle/>
          <a:p>
            <a:pPr algn="just">
              <a:lnSpc>
                <a:spcPct val="130000"/>
              </a:lnSpc>
            </a:pPr>
            <a:r>
              <a:rPr lang="zh-CN" altLang="en-US" sz="1600" dirty="0">
                <a:solidFill>
                  <a:schemeClr val="bg1"/>
                </a:solidFill>
                <a:latin typeface="华文仿宋" panose="02010600040101010101" charset="-122"/>
                <a:ea typeface="华文仿宋" panose="02010600040101010101" charset="-122"/>
              </a:rPr>
              <a:t>（一）各地申报。各相关单位要依照申报要求，严格遴选并确定拟申报推荐项目，制作申报材料。</a:t>
            </a:r>
            <a:endParaRPr lang="zh-CN" altLang="en-US" sz="1600" dirty="0">
              <a:solidFill>
                <a:schemeClr val="bg1"/>
              </a:solidFill>
              <a:latin typeface="华文仿宋" panose="02010600040101010101" charset="-122"/>
              <a:ea typeface="华文仿宋" panose="02010600040101010101" charset="-122"/>
            </a:endParaRPr>
          </a:p>
        </p:txBody>
      </p:sp>
      <p:sp>
        <p:nvSpPr>
          <p:cNvPr id="86" name="缺角矩形 85"/>
          <p:cNvSpPr/>
          <p:nvPr/>
        </p:nvSpPr>
        <p:spPr>
          <a:xfrm>
            <a:off x="3893185" y="3762375"/>
            <a:ext cx="4053840" cy="1781810"/>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88" name="矩形 87"/>
          <p:cNvSpPr/>
          <p:nvPr/>
        </p:nvSpPr>
        <p:spPr>
          <a:xfrm>
            <a:off x="4106931" y="3762190"/>
            <a:ext cx="3225102" cy="1691005"/>
          </a:xfrm>
          <a:prstGeom prst="rect">
            <a:avLst/>
          </a:prstGeom>
        </p:spPr>
        <p:txBody>
          <a:bodyPr wrap="square">
            <a:spAutoFit/>
          </a:bodyPr>
          <a:lstStyle/>
          <a:p>
            <a:pPr algn="just">
              <a:lnSpc>
                <a:spcPct val="130000"/>
              </a:lnSpc>
            </a:pPr>
            <a:r>
              <a:rPr lang="en-US" altLang="zh-CN" sz="1600" dirty="0">
                <a:solidFill>
                  <a:schemeClr val="bg1"/>
                </a:solidFill>
                <a:latin typeface="华文仿宋" panose="02010600040101010101" charset="-122"/>
                <a:ea typeface="华文仿宋" panose="02010600040101010101" charset="-122"/>
                <a:cs typeface="华文仿宋" panose="02010600040101010101" charset="-122"/>
              </a:rPr>
              <a:t> </a:t>
            </a:r>
            <a:r>
              <a:rPr lang="zh-CN" altLang="en-US" sz="1600" dirty="0">
                <a:solidFill>
                  <a:schemeClr val="bg1"/>
                </a:solidFill>
                <a:latin typeface="华文仿宋" panose="02010600040101010101" charset="-122"/>
                <a:ea typeface="华文仿宋" panose="02010600040101010101" charset="-122"/>
                <a:cs typeface="华文仿宋" panose="02010600040101010101" charset="-122"/>
              </a:rPr>
              <a:t>（二）审核评选。市文化和旅游局对推荐申报资料开展审核，组织专家委员会对各县(区)推荐申报项目进行筛选、论证、评审，提出拟定名单并报市人民政府审核。</a:t>
            </a:r>
            <a:endParaRPr lang="zh-CN" altLang="en-US" sz="1600" dirty="0">
              <a:solidFill>
                <a:schemeClr val="bg1"/>
              </a:solidFill>
              <a:latin typeface="华文仿宋" panose="02010600040101010101" charset="-122"/>
              <a:ea typeface="华文仿宋" panose="02010600040101010101" charset="-122"/>
              <a:cs typeface="华文仿宋" panose="02010600040101010101" charset="-122"/>
            </a:endParaRPr>
          </a:p>
        </p:txBody>
      </p:sp>
      <p:pic>
        <p:nvPicPr>
          <p:cNvPr id="69" name="图片 68" descr="白色的鸟&#10;&#10;描述已自动生成"/>
          <p:cNvPicPr>
            <a:picLocks noChangeAspect="true"/>
          </p:cNvPicPr>
          <p:nvPr/>
        </p:nvPicPr>
        <p:blipFill>
          <a:blip r:embed="rId3" cstate="screen"/>
          <a:stretch>
            <a:fillRect/>
          </a:stretch>
        </p:blipFill>
        <p:spPr>
          <a:xfrm rot="1293786">
            <a:off x="1018646" y="594418"/>
            <a:ext cx="2812518" cy="262046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a:off x="0" y="-3302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accent3"/>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微软雅黑" pitchFamily="34" charset="-122"/>
              <a:ea typeface="微软雅黑" pitchFamily="34" charset="-122"/>
            </a:endParaRPr>
          </a:p>
        </p:txBody>
      </p:sp>
      <p:sp>
        <p:nvSpPr>
          <p:cNvPr id="3" name="缺角矩形 2"/>
          <p:cNvSpPr/>
          <p:nvPr/>
        </p:nvSpPr>
        <p:spPr>
          <a:xfrm>
            <a:off x="152400" y="169818"/>
            <a:ext cx="11887200" cy="6453051"/>
          </a:xfrm>
          <a:prstGeom prst="plaque">
            <a:avLst>
              <a:gd name="adj" fmla="val 3435"/>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4" name="椭圆 3"/>
          <p:cNvSpPr/>
          <p:nvPr/>
        </p:nvSpPr>
        <p:spPr>
          <a:xfrm>
            <a:off x="130628"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5" name="椭圆 4"/>
          <p:cNvSpPr/>
          <p:nvPr/>
        </p:nvSpPr>
        <p:spPr>
          <a:xfrm>
            <a:off x="11935097" y="139337"/>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6" name="椭圆 5"/>
          <p:cNvSpPr/>
          <p:nvPr/>
        </p:nvSpPr>
        <p:spPr>
          <a:xfrm>
            <a:off x="141514" y="654884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7" name="椭圆 6"/>
          <p:cNvSpPr/>
          <p:nvPr/>
        </p:nvSpPr>
        <p:spPr>
          <a:xfrm>
            <a:off x="11945983" y="6548846"/>
            <a:ext cx="104503" cy="104503"/>
          </a:xfrm>
          <a:prstGeom prst="ellipse">
            <a:avLst/>
          </a:prstGeom>
          <a:no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8" name="文本框 6"/>
          <p:cNvSpPr txBox="true"/>
          <p:nvPr>
            <p:custDataLst>
              <p:tags r:id="rId1"/>
            </p:custDataLst>
          </p:nvPr>
        </p:nvSpPr>
        <p:spPr>
          <a:xfrm>
            <a:off x="4320174" y="557641"/>
            <a:ext cx="3551653" cy="829945"/>
          </a:xfrm>
          <a:prstGeom prst="rect">
            <a:avLst/>
          </a:prstGeom>
          <a:noFill/>
        </p:spPr>
        <p:txBody>
          <a:bodyPr vert="horz" wrap="square" rtlCol="0">
            <a:spAutoFit/>
          </a:bodyPr>
          <a:lstStyle>
            <a:defPPr>
              <a:defRPr lang="zh-CN"/>
            </a:defPPr>
            <a:lvl1pPr algn="ctr">
              <a:defRPr sz="6600">
                <a:solidFill>
                  <a:srgbClr val="7DAD7D"/>
                </a:solidFill>
                <a:latin typeface="+mj-ea"/>
                <a:ea typeface="+mj-ea"/>
              </a:defRPr>
            </a:lvl1pPr>
          </a:lstStyle>
          <a:p>
            <a:r>
              <a:rPr lang="zh-CN" altLang="en-US" sz="4800" dirty="0">
                <a:solidFill>
                  <a:schemeClr val="accent5"/>
                </a:solidFill>
                <a:latin typeface="汉仪大宋简" pitchFamily="49" charset="-122"/>
                <a:ea typeface="汉仪大宋简" pitchFamily="49" charset="-122"/>
              </a:rPr>
              <a:t>保障措施</a:t>
            </a:r>
            <a:endParaRPr lang="zh-CN" altLang="en-US" sz="4800" dirty="0">
              <a:solidFill>
                <a:schemeClr val="accent5"/>
              </a:solidFill>
              <a:latin typeface="汉仪大宋简" pitchFamily="49" charset="-122"/>
              <a:ea typeface="汉仪大宋简" pitchFamily="49" charset="-122"/>
            </a:endParaRPr>
          </a:p>
        </p:txBody>
      </p:sp>
      <p:sp>
        <p:nvSpPr>
          <p:cNvPr id="71" name="缺角矩形 70"/>
          <p:cNvSpPr/>
          <p:nvPr/>
        </p:nvSpPr>
        <p:spPr>
          <a:xfrm>
            <a:off x="574675" y="1386840"/>
            <a:ext cx="4886960" cy="2047875"/>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itchFamily="34" charset="-122"/>
              <a:ea typeface="微软雅黑" pitchFamily="34" charset="-122"/>
            </a:endParaRPr>
          </a:p>
        </p:txBody>
      </p:sp>
      <p:sp>
        <p:nvSpPr>
          <p:cNvPr id="20" name="矩形 19"/>
          <p:cNvSpPr/>
          <p:nvPr/>
        </p:nvSpPr>
        <p:spPr>
          <a:xfrm>
            <a:off x="974725" y="1845310"/>
            <a:ext cx="4486910" cy="1050925"/>
          </a:xfrm>
          <a:prstGeom prst="rect">
            <a:avLst/>
          </a:prstGeom>
        </p:spPr>
        <p:txBody>
          <a:bodyPr wrap="square">
            <a:spAutoFit/>
          </a:bodyPr>
          <a:lstStyle/>
          <a:p>
            <a:pPr algn="ctr">
              <a:lnSpc>
                <a:spcPct val="130000"/>
              </a:lnSpc>
            </a:pPr>
            <a:r>
              <a:rPr lang="zh-CN" altLang="en-US" sz="1600" dirty="0">
                <a:solidFill>
                  <a:schemeClr val="bg1"/>
                </a:solidFill>
                <a:latin typeface="微软雅黑" pitchFamily="34" charset="-122"/>
                <a:ea typeface="微软雅黑" pitchFamily="34" charset="-122"/>
              </a:rPr>
              <a:t>加强领导，精心组织，充分发挥传承人、传承群体、专家学者的积极作用，广泛听取意见,认真遴选推荐申报项目。</a:t>
            </a:r>
            <a:endParaRPr lang="zh-CN" altLang="en-US" sz="1600" dirty="0">
              <a:solidFill>
                <a:schemeClr val="bg1"/>
              </a:solidFill>
              <a:latin typeface="微软雅黑" pitchFamily="34" charset="-122"/>
              <a:ea typeface="微软雅黑" pitchFamily="34" charset="-122"/>
            </a:endParaRPr>
          </a:p>
        </p:txBody>
      </p:sp>
      <p:sp>
        <p:nvSpPr>
          <p:cNvPr id="10" name="缺角矩形 9"/>
          <p:cNvSpPr/>
          <p:nvPr/>
        </p:nvSpPr>
        <p:spPr>
          <a:xfrm>
            <a:off x="6139815" y="1386840"/>
            <a:ext cx="4886960" cy="2047875"/>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latin typeface="微软雅黑" pitchFamily="34" charset="-122"/>
              <a:ea typeface="微软雅黑" pitchFamily="34" charset="-122"/>
            </a:endParaRPr>
          </a:p>
        </p:txBody>
      </p:sp>
      <p:sp>
        <p:nvSpPr>
          <p:cNvPr id="11" name="矩形 10"/>
          <p:cNvSpPr/>
          <p:nvPr/>
        </p:nvSpPr>
        <p:spPr>
          <a:xfrm>
            <a:off x="6139815" y="1845310"/>
            <a:ext cx="4886960" cy="1050925"/>
          </a:xfrm>
          <a:prstGeom prst="rect">
            <a:avLst/>
          </a:prstGeom>
        </p:spPr>
        <p:txBody>
          <a:bodyPr wrap="square">
            <a:spAutoFit/>
          </a:bodyPr>
          <a:p>
            <a:pPr algn="ctr">
              <a:lnSpc>
                <a:spcPct val="130000"/>
              </a:lnSpc>
            </a:pPr>
            <a:r>
              <a:rPr lang="zh-CN" altLang="en-US" sz="1600" dirty="0">
                <a:solidFill>
                  <a:schemeClr val="bg1"/>
                </a:solidFill>
                <a:latin typeface="微软雅黑" pitchFamily="34" charset="-122"/>
                <a:ea typeface="微软雅黑" pitchFamily="34" charset="-122"/>
              </a:rPr>
              <a:t>坚持标准，严格把关，对项目是否符合推荐申报条件、保护单位是否具备保护资格和能力进行认真审核，确保保护计划的可行性、有效性。</a:t>
            </a:r>
            <a:endParaRPr lang="zh-CN" altLang="en-US" sz="1600" dirty="0">
              <a:solidFill>
                <a:schemeClr val="bg1"/>
              </a:solidFill>
              <a:latin typeface="微软雅黑" pitchFamily="34" charset="-122"/>
              <a:ea typeface="微软雅黑" pitchFamily="34" charset="-122"/>
            </a:endParaRPr>
          </a:p>
        </p:txBody>
      </p:sp>
      <p:sp>
        <p:nvSpPr>
          <p:cNvPr id="13" name="缺角矩形 12"/>
          <p:cNvSpPr/>
          <p:nvPr/>
        </p:nvSpPr>
        <p:spPr>
          <a:xfrm>
            <a:off x="574675" y="4031615"/>
            <a:ext cx="4886325" cy="1970405"/>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latin typeface="微软雅黑" pitchFamily="34" charset="-122"/>
              <a:ea typeface="微软雅黑" pitchFamily="34" charset="-122"/>
            </a:endParaRPr>
          </a:p>
        </p:txBody>
      </p:sp>
      <p:sp>
        <p:nvSpPr>
          <p:cNvPr id="15" name="矩形 14"/>
          <p:cNvSpPr/>
          <p:nvPr/>
        </p:nvSpPr>
        <p:spPr>
          <a:xfrm>
            <a:off x="874395" y="4425315"/>
            <a:ext cx="4286885" cy="1050925"/>
          </a:xfrm>
          <a:prstGeom prst="rect">
            <a:avLst/>
          </a:prstGeom>
        </p:spPr>
        <p:txBody>
          <a:bodyPr wrap="square">
            <a:spAutoFit/>
          </a:bodyPr>
          <a:p>
            <a:pPr algn="l">
              <a:lnSpc>
                <a:spcPct val="130000"/>
              </a:lnSpc>
            </a:pPr>
            <a:r>
              <a:rPr lang="zh-CN" altLang="en-US" sz="1600" dirty="0">
                <a:solidFill>
                  <a:schemeClr val="bg1"/>
                </a:solidFill>
                <a:latin typeface="微软雅黑" pitchFamily="34" charset="-122"/>
                <a:ea typeface="微软雅黑" pitchFamily="34" charset="-122"/>
              </a:rPr>
              <a:t>按照有关要求，认真准备推荐申报材料，做到真实可靠、准确精炼，严格按照时限要求完成申报资料报送。</a:t>
            </a:r>
            <a:endParaRPr lang="zh-CN" altLang="en-US" sz="1600" dirty="0">
              <a:solidFill>
                <a:schemeClr val="bg1"/>
              </a:solidFill>
              <a:latin typeface="微软雅黑" pitchFamily="34" charset="-122"/>
              <a:ea typeface="微软雅黑" pitchFamily="34" charset="-122"/>
            </a:endParaRPr>
          </a:p>
        </p:txBody>
      </p:sp>
      <p:sp>
        <p:nvSpPr>
          <p:cNvPr id="21" name="缺角矩形 20"/>
          <p:cNvSpPr/>
          <p:nvPr/>
        </p:nvSpPr>
        <p:spPr>
          <a:xfrm>
            <a:off x="6139815" y="4166235"/>
            <a:ext cx="4652645" cy="1835785"/>
          </a:xfrm>
          <a:prstGeom prst="plaque">
            <a:avLst>
              <a:gd name="adj" fmla="val 11843"/>
            </a:avLst>
          </a:prstGeom>
          <a:solidFill>
            <a:schemeClr val="accent6"/>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latin typeface="微软雅黑" pitchFamily="34" charset="-122"/>
              <a:ea typeface="微软雅黑" pitchFamily="34" charset="-122"/>
            </a:endParaRPr>
          </a:p>
        </p:txBody>
      </p:sp>
      <p:sp>
        <p:nvSpPr>
          <p:cNvPr id="23" name="矩形 22"/>
          <p:cNvSpPr/>
          <p:nvPr/>
        </p:nvSpPr>
        <p:spPr>
          <a:xfrm>
            <a:off x="6439535" y="4425315"/>
            <a:ext cx="4286885" cy="1370965"/>
          </a:xfrm>
          <a:prstGeom prst="rect">
            <a:avLst/>
          </a:prstGeom>
        </p:spPr>
        <p:txBody>
          <a:bodyPr wrap="square">
            <a:spAutoFit/>
          </a:bodyPr>
          <a:p>
            <a:pPr algn="l">
              <a:lnSpc>
                <a:spcPct val="130000"/>
              </a:lnSpc>
            </a:pPr>
            <a:r>
              <a:rPr lang="zh-CN" altLang="en-US" sz="1600" dirty="0">
                <a:solidFill>
                  <a:schemeClr val="bg1"/>
                </a:solidFill>
                <a:latin typeface="微软雅黑" pitchFamily="34" charset="-122"/>
                <a:ea typeface="微软雅黑" pitchFamily="34" charset="-122"/>
              </a:rPr>
              <a:t>强化纪律意识，各相关单位应严格执行申报、评选和公示等程序，邀请纪检监察部门全程监督，营造风清气正的工作氛围，确保推荐申报工作合法合规。</a:t>
            </a:r>
            <a:endParaRPr lang="zh-CN" altLang="en-US" sz="1600" dirty="0">
              <a:solidFill>
                <a:schemeClr val="bg1"/>
              </a:solidFill>
              <a:latin typeface="微软雅黑" pitchFamily="34" charset="-122"/>
              <a:ea typeface="微软雅黑" pitchFamily="34" charset="-122"/>
            </a:endParaRPr>
          </a:p>
        </p:txBody>
      </p:sp>
    </p:spTree>
  </p:cSld>
  <p:clrMapOvr>
    <a:masterClrMapping/>
  </p:clrMapOvr>
</p:sld>
</file>

<file path=ppt/tags/tag1.xml><?xml version="1.0" encoding="utf-8"?>
<p:tagLst xmlns:p="http://schemas.openxmlformats.org/presentationml/2006/main">
  <p:tag name="PA" val="v5.2.10"/>
</p:tagLst>
</file>

<file path=ppt/tags/tag2.xml><?xml version="1.0" encoding="utf-8"?>
<p:tagLst xmlns:p="http://schemas.openxmlformats.org/presentationml/2006/main">
  <p:tag name="PA" val="v5.2.10"/>
</p:tagLst>
</file>

<file path=ppt/tags/tag3.xml><?xml version="1.0" encoding="utf-8"?>
<p:tagLst xmlns:p="http://schemas.openxmlformats.org/presentationml/2006/main">
  <p:tag name="PA" val="v5.2.10"/>
</p:tagLst>
</file>

<file path=ppt/tags/tag4.xml><?xml version="1.0" encoding="utf-8"?>
<p:tagLst xmlns:p="http://schemas.openxmlformats.org/presentationml/2006/main">
  <p:tag name="PA" val="v5.2.10"/>
</p:tagLst>
</file>

<file path=ppt/tags/tag5.xml><?xml version="1.0" encoding="utf-8"?>
<p:tagLst xmlns:p="http://schemas.openxmlformats.org/presentationml/2006/main">
  <p:tag name="PA" val="v5.2.10"/>
</p:tagLst>
</file>

<file path=ppt/theme/theme1.xml><?xml version="1.0" encoding="utf-8"?>
<a:theme xmlns:a="http://schemas.openxmlformats.org/drawingml/2006/main" name="第一PPT，www.1ppt.com">
  <a:themeElements>
    <a:clrScheme name="东方雅韵">
      <a:dk1>
        <a:sysClr val="windowText" lastClr="000000"/>
      </a:dk1>
      <a:lt1>
        <a:sysClr val="window" lastClr="FFFFFF"/>
      </a:lt1>
      <a:dk2>
        <a:srgbClr val="44546A"/>
      </a:dk2>
      <a:lt2>
        <a:srgbClr val="E7E6E6"/>
      </a:lt2>
      <a:accent1>
        <a:srgbClr val="EAB75B"/>
      </a:accent1>
      <a:accent2>
        <a:srgbClr val="E2D8A6"/>
      </a:accent2>
      <a:accent3>
        <a:srgbClr val="9C3A31"/>
      </a:accent3>
      <a:accent4>
        <a:srgbClr val="FFC000"/>
      </a:accent4>
      <a:accent5>
        <a:srgbClr val="E9CA86"/>
      </a:accent5>
      <a:accent6>
        <a:srgbClr val="A63B33"/>
      </a:accent6>
      <a:hlink>
        <a:srgbClr val="0563C1"/>
      </a:hlink>
      <a:folHlink>
        <a:srgbClr val="954F72"/>
      </a:folHlink>
    </a:clrScheme>
    <a:fontScheme name="稻壳儿-常规宋体05">
      <a:majorFont>
        <a:latin typeface="MiSans Light"/>
        <a:ea typeface="思源宋体 CN Heavy"/>
        <a:cs typeface=""/>
      </a:majorFont>
      <a:minorFont>
        <a:latin typeface="MiSans Light"/>
        <a:ea typeface="MiSans Light"/>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spDef>
      <a:spPr>
        <a:solidFill>
          <a:schemeClr val="bg1"/>
        </a:solidFill>
        <a:ln>
          <a:solidFill>
            <a:srgbClr val="DCD6CA"/>
          </a:solidFill>
          <a:prstDash val="soli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iSans Light"/>
        <a:ea typeface=""/>
        <a:cs typeface=""/>
        <a:font script="Jpan" typeface="游ゴシック"/>
        <a:font script="Hang" typeface="맑은 고딕"/>
        <a:font script="Hans" typeface="MiSans Light"/>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iSans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iSans Light"/>
        <a:ea typeface=""/>
        <a:cs typeface=""/>
        <a:font script="Jpan" typeface="ＭＳ Ｐゴシック"/>
        <a:font script="Hang" typeface="맑은 고딕"/>
        <a:font script="Hans" typeface="MiSans Light"/>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916</Words>
  <Application>WPS 演示</Application>
  <PresentationFormat>宽屏</PresentationFormat>
  <Paragraphs>55</Paragraphs>
  <Slides>7</Slides>
  <Notes>21</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7</vt:i4>
      </vt:variant>
    </vt:vector>
  </HeadingPairs>
  <TitlesOfParts>
    <vt:vector size="30" baseType="lpstr">
      <vt:lpstr>Arial</vt:lpstr>
      <vt:lpstr>宋体</vt:lpstr>
      <vt:lpstr>Wingdings</vt:lpstr>
      <vt:lpstr>微软雅黑</vt:lpstr>
      <vt:lpstr>方正黑体_GBK</vt:lpstr>
      <vt:lpstr>汉仪大宋简</vt:lpstr>
      <vt:lpstr>方正书宋_GBK</vt:lpstr>
      <vt:lpstr>DejaVu Sans</vt:lpstr>
      <vt:lpstr>汉仪行楷简</vt:lpstr>
      <vt:lpstr>方正魏碑_GBK</vt:lpstr>
      <vt:lpstr>Arial</vt:lpstr>
      <vt:lpstr>微软雅黑</vt:lpstr>
      <vt:lpstr>Calibri</vt:lpstr>
      <vt:lpstr>宋体</vt:lpstr>
      <vt:lpstr>MiSans Light</vt:lpstr>
      <vt:lpstr>URW Bookman</vt:lpstr>
      <vt:lpstr>宋体</vt:lpstr>
      <vt:lpstr>Arial Unicode MS</vt:lpstr>
      <vt:lpstr>Standard Symbols PS</vt:lpstr>
      <vt:lpstr>华文宋体</vt:lpstr>
      <vt:lpstr>华文仿宋</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商务汇报</dc:title>
  <dc:creator>第一PPT</dc:creator>
  <cp:keywords>www.1ppt.com</cp:keywords>
  <dc:description>www.1ppt.com</dc:description>
  <cp:lastModifiedBy>greatwall</cp:lastModifiedBy>
  <cp:revision>65</cp:revision>
  <dcterms:created xsi:type="dcterms:W3CDTF">2024-09-05T09:12:48Z</dcterms:created>
  <dcterms:modified xsi:type="dcterms:W3CDTF">2024-09-05T09:12:48Z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3217077F05B24E31B33CEA71A48830C8_12</vt:lpwstr>
  </property>
  <property fmtid="{D5CDD505-2E9C-101B-9397-08002B2CF9AE}" pid="3" name="KSOProductBuildVer">
    <vt:lpwstr>2052-11.8.2.10290</vt:lpwstr>
  </property>
</Properties>
</file>